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6"/>
  </p:notesMasterIdLst>
  <p:sldIdLst>
    <p:sldId id="256" r:id="rId5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33"/>
    <a:srgbClr val="0066CC"/>
    <a:srgbClr val="00FF99"/>
    <a:srgbClr val="F73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44077E-0B06-4C85-84CD-AF821D2F2951}" v="250" dt="2023-06-23T04:48:35.9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9" autoAdjust="0"/>
    <p:restoredTop sz="94660"/>
  </p:normalViewPr>
  <p:slideViewPr>
    <p:cSldViewPr snapToGrid="0">
      <p:cViewPr>
        <p:scale>
          <a:sx n="100" d="100"/>
          <a:sy n="100" d="100"/>
        </p:scale>
        <p:origin x="43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小林美千穂 / KOBAYASHI，MICHIHO" userId="S::m-kobayashi@hdq.hitachi.co.jp::61615e2f-6ff0-4493-8e39-aae4c1546642" providerId="AD" clId="Web-{569A7811-432B-3B84-585F-7B62BF7BE3AD}"/>
    <pc:docChg chg="addSld delSld modSld">
      <pc:chgData name="小林美千穂 / KOBAYASHI，MICHIHO" userId="S::m-kobayashi@hdq.hitachi.co.jp::61615e2f-6ff0-4493-8e39-aae4c1546642" providerId="AD" clId="Web-{569A7811-432B-3B84-585F-7B62BF7BE3AD}" dt="2021-07-02T03:43:11.078" v="3"/>
      <pc:docMkLst>
        <pc:docMk/>
      </pc:docMkLst>
      <pc:sldChg chg="modSp add del replId">
        <pc:chgData name="小林美千穂 / KOBAYASHI，MICHIHO" userId="S::m-kobayashi@hdq.hitachi.co.jp::61615e2f-6ff0-4493-8e39-aae4c1546642" providerId="AD" clId="Web-{569A7811-432B-3B84-585F-7B62BF7BE3AD}" dt="2021-07-02T03:43:11.078" v="3"/>
        <pc:sldMkLst>
          <pc:docMk/>
          <pc:sldMk cId="3641295732" sldId="258"/>
        </pc:sldMkLst>
        <pc:spChg chg="mod">
          <ac:chgData name="小林美千穂 / KOBAYASHI，MICHIHO" userId="S::m-kobayashi@hdq.hitachi.co.jp::61615e2f-6ff0-4493-8e39-aae4c1546642" providerId="AD" clId="Web-{569A7811-432B-3B84-585F-7B62BF7BE3AD}" dt="2021-07-02T03:43:08.438" v="2" actId="1076"/>
          <ac:spMkLst>
            <pc:docMk/>
            <pc:sldMk cId="3641295732" sldId="258"/>
            <ac:spMk id="41" creationId="{00000000-0000-0000-0000-000000000000}"/>
          </ac:spMkLst>
        </pc:spChg>
      </pc:sldChg>
    </pc:docChg>
  </pc:docChgLst>
  <pc:docChgLst>
    <pc:chgData name="小林美千穂 / KOBAYASHI，MICHIHO" userId="61615e2f-6ff0-4493-8e39-aae4c1546642" providerId="ADAL" clId="{D233CBB8-B282-4A2A-8CD8-AD0411051B0B}"/>
    <pc:docChg chg="undo custSel modSld">
      <pc:chgData name="小林美千穂 / KOBAYASHI，MICHIHO" userId="61615e2f-6ff0-4493-8e39-aae4c1546642" providerId="ADAL" clId="{D233CBB8-B282-4A2A-8CD8-AD0411051B0B}" dt="2022-07-04T01:38:20.088" v="473" actId="14100"/>
      <pc:docMkLst>
        <pc:docMk/>
      </pc:docMkLst>
      <pc:sldChg chg="addSp delSp modSp mod">
        <pc:chgData name="小林美千穂 / KOBAYASHI，MICHIHO" userId="61615e2f-6ff0-4493-8e39-aae4c1546642" providerId="ADAL" clId="{D233CBB8-B282-4A2A-8CD8-AD0411051B0B}" dt="2022-07-04T01:38:20.088" v="473" actId="14100"/>
        <pc:sldMkLst>
          <pc:docMk/>
          <pc:sldMk cId="255699568" sldId="258"/>
        </pc:sldMkLst>
        <pc:spChg chg="add del mod">
          <ac:chgData name="小林美千穂 / KOBAYASHI，MICHIHO" userId="61615e2f-6ff0-4493-8e39-aae4c1546642" providerId="ADAL" clId="{D233CBB8-B282-4A2A-8CD8-AD0411051B0B}" dt="2022-07-04T01:23:01.495" v="4" actId="478"/>
          <ac:spMkLst>
            <pc:docMk/>
            <pc:sldMk cId="255699568" sldId="258"/>
            <ac:spMk id="54" creationId="{38E15794-56C2-1488-F937-20F08CECEC14}"/>
          </ac:spMkLst>
        </pc:spChg>
        <pc:spChg chg="add del mod">
          <ac:chgData name="小林美千穂 / KOBAYASHI，MICHIHO" userId="61615e2f-6ff0-4493-8e39-aae4c1546642" providerId="ADAL" clId="{D233CBB8-B282-4A2A-8CD8-AD0411051B0B}" dt="2022-07-04T01:23:01.495" v="4" actId="478"/>
          <ac:spMkLst>
            <pc:docMk/>
            <pc:sldMk cId="255699568" sldId="258"/>
            <ac:spMk id="55" creationId="{756BB9FC-4708-72EC-6940-9768F7BFA603}"/>
          </ac:spMkLst>
        </pc:spChg>
        <pc:spChg chg="add del mod">
          <ac:chgData name="小林美千穂 / KOBAYASHI，MICHIHO" userId="61615e2f-6ff0-4493-8e39-aae4c1546642" providerId="ADAL" clId="{D233CBB8-B282-4A2A-8CD8-AD0411051B0B}" dt="2022-07-04T01:23:01.495" v="4" actId="478"/>
          <ac:spMkLst>
            <pc:docMk/>
            <pc:sldMk cId="255699568" sldId="258"/>
            <ac:spMk id="63" creationId="{6B8EA310-5176-6E9C-0E55-715AE8816519}"/>
          </ac:spMkLst>
        </pc:spChg>
        <pc:spChg chg="add del mod">
          <ac:chgData name="小林美千穂 / KOBAYASHI，MICHIHO" userId="61615e2f-6ff0-4493-8e39-aae4c1546642" providerId="ADAL" clId="{D233CBB8-B282-4A2A-8CD8-AD0411051B0B}" dt="2022-07-04T01:23:01.495" v="4" actId="478"/>
          <ac:spMkLst>
            <pc:docMk/>
            <pc:sldMk cId="255699568" sldId="258"/>
            <ac:spMk id="64" creationId="{E2FF07C5-F8C4-4E1B-EBDB-3D675C0D3B67}"/>
          </ac:spMkLst>
        </pc:spChg>
        <pc:spChg chg="add del mod">
          <ac:chgData name="小林美千穂 / KOBAYASHI，MICHIHO" userId="61615e2f-6ff0-4493-8e39-aae4c1546642" providerId="ADAL" clId="{D233CBB8-B282-4A2A-8CD8-AD0411051B0B}" dt="2022-07-04T01:23:01.495" v="4" actId="478"/>
          <ac:spMkLst>
            <pc:docMk/>
            <pc:sldMk cId="255699568" sldId="258"/>
            <ac:spMk id="78" creationId="{D839B70B-A5AF-ACE5-ECEB-E834646A2BBA}"/>
          </ac:spMkLst>
        </pc:spChg>
        <pc:spChg chg="mod">
          <ac:chgData name="小林美千穂 / KOBAYASHI，MICHIHO" userId="61615e2f-6ff0-4493-8e39-aae4c1546642" providerId="ADAL" clId="{D233CBB8-B282-4A2A-8CD8-AD0411051B0B}" dt="2022-07-04T01:24:10.240" v="95" actId="14100"/>
          <ac:spMkLst>
            <pc:docMk/>
            <pc:sldMk cId="255699568" sldId="258"/>
            <ac:spMk id="86" creationId="{660949AB-9216-7B34-4B27-2D65B00AE295}"/>
          </ac:spMkLst>
        </pc:spChg>
        <pc:spChg chg="mod">
          <ac:chgData name="小林美千穂 / KOBAYASHI，MICHIHO" userId="61615e2f-6ff0-4493-8e39-aae4c1546642" providerId="ADAL" clId="{D233CBB8-B282-4A2A-8CD8-AD0411051B0B}" dt="2022-07-04T01:24:10.240" v="95" actId="14100"/>
          <ac:spMkLst>
            <pc:docMk/>
            <pc:sldMk cId="255699568" sldId="258"/>
            <ac:spMk id="87" creationId="{FD893011-D38B-F5CA-BE53-DEAFCD8D4867}"/>
          </ac:spMkLst>
        </pc:spChg>
        <pc:spChg chg="mod">
          <ac:chgData name="小林美千穂 / KOBAYASHI，MICHIHO" userId="61615e2f-6ff0-4493-8e39-aae4c1546642" providerId="ADAL" clId="{D233CBB8-B282-4A2A-8CD8-AD0411051B0B}" dt="2022-07-04T01:24:10.240" v="95" actId="14100"/>
          <ac:spMkLst>
            <pc:docMk/>
            <pc:sldMk cId="255699568" sldId="258"/>
            <ac:spMk id="95" creationId="{6143761A-7819-8480-3E9B-4AFB724F7341}"/>
          </ac:spMkLst>
        </pc:spChg>
        <pc:spChg chg="mod">
          <ac:chgData name="小林美千穂 / KOBAYASHI，MICHIHO" userId="61615e2f-6ff0-4493-8e39-aae4c1546642" providerId="ADAL" clId="{D233CBB8-B282-4A2A-8CD8-AD0411051B0B}" dt="2022-07-04T01:24:10.240" v="95" actId="14100"/>
          <ac:spMkLst>
            <pc:docMk/>
            <pc:sldMk cId="255699568" sldId="258"/>
            <ac:spMk id="96" creationId="{097B9A6A-BAC8-EDC3-88B7-29A2460FE033}"/>
          </ac:spMkLst>
        </pc:spChg>
        <pc:spChg chg="mod">
          <ac:chgData name="小林美千穂 / KOBAYASHI，MICHIHO" userId="61615e2f-6ff0-4493-8e39-aae4c1546642" providerId="ADAL" clId="{D233CBB8-B282-4A2A-8CD8-AD0411051B0B}" dt="2022-07-04T01:24:10.240" v="95" actId="14100"/>
          <ac:spMkLst>
            <pc:docMk/>
            <pc:sldMk cId="255699568" sldId="258"/>
            <ac:spMk id="97" creationId="{5DFB3257-30C9-3FD8-F31B-C16DA1BA5A1A}"/>
          </ac:spMkLst>
        </pc:spChg>
        <pc:spChg chg="add mod">
          <ac:chgData name="小林美千穂 / KOBAYASHI，MICHIHO" userId="61615e2f-6ff0-4493-8e39-aae4c1546642" providerId="ADAL" clId="{D233CBB8-B282-4A2A-8CD8-AD0411051B0B}" dt="2022-07-04T01:38:20.088" v="473" actId="14100"/>
          <ac:spMkLst>
            <pc:docMk/>
            <pc:sldMk cId="255699568" sldId="258"/>
            <ac:spMk id="140" creationId="{E5B126C8-28D1-A810-CE11-D1D5E1875084}"/>
          </ac:spMkLst>
        </pc:spChg>
        <pc:spChg chg="add mod">
          <ac:chgData name="小林美千穂 / KOBAYASHI，MICHIHO" userId="61615e2f-6ff0-4493-8e39-aae4c1546642" providerId="ADAL" clId="{D233CBB8-B282-4A2A-8CD8-AD0411051B0B}" dt="2022-07-04T01:38:10.415" v="470" actId="1037"/>
          <ac:spMkLst>
            <pc:docMk/>
            <pc:sldMk cId="255699568" sldId="258"/>
            <ac:spMk id="141" creationId="{88E1A779-6B9F-6496-261A-A9405184F1F5}"/>
          </ac:spMkLst>
        </pc:spChg>
        <pc:spChg chg="add del">
          <ac:chgData name="小林美千穂 / KOBAYASHI，MICHIHO" userId="61615e2f-6ff0-4493-8e39-aae4c1546642" providerId="ADAL" clId="{D233CBB8-B282-4A2A-8CD8-AD0411051B0B}" dt="2022-07-04T01:28:22.534" v="120" actId="22"/>
          <ac:spMkLst>
            <pc:docMk/>
            <pc:sldMk cId="255699568" sldId="258"/>
            <ac:spMk id="142" creationId="{415716A4-6118-1007-EF47-F78AE0D08CBA}"/>
          </ac:spMkLst>
        </pc:spChg>
        <pc:spChg chg="add mod">
          <ac:chgData name="小林美千穂 / KOBAYASHI，MICHIHO" userId="61615e2f-6ff0-4493-8e39-aae4c1546642" providerId="ADAL" clId="{D233CBB8-B282-4A2A-8CD8-AD0411051B0B}" dt="2022-07-04T01:35:03.362" v="382" actId="1035"/>
          <ac:spMkLst>
            <pc:docMk/>
            <pc:sldMk cId="255699568" sldId="258"/>
            <ac:spMk id="143" creationId="{8C76008E-5DC0-813A-1A53-05D49AB5D10A}"/>
          </ac:spMkLst>
        </pc:spChg>
        <pc:spChg chg="add mod">
          <ac:chgData name="小林美千穂 / KOBAYASHI，MICHIHO" userId="61615e2f-6ff0-4493-8e39-aae4c1546642" providerId="ADAL" clId="{D233CBB8-B282-4A2A-8CD8-AD0411051B0B}" dt="2022-07-04T01:35:09.632" v="389" actId="1035"/>
          <ac:spMkLst>
            <pc:docMk/>
            <pc:sldMk cId="255699568" sldId="258"/>
            <ac:spMk id="147" creationId="{C224D3F3-07A1-63B6-C0E6-C7E6BDC30586}"/>
          </ac:spMkLst>
        </pc:spChg>
        <pc:spChg chg="add mod">
          <ac:chgData name="小林美千穂 / KOBAYASHI，MICHIHO" userId="61615e2f-6ff0-4493-8e39-aae4c1546642" providerId="ADAL" clId="{D233CBB8-B282-4A2A-8CD8-AD0411051B0B}" dt="2022-07-04T01:36:28.822" v="436" actId="1035"/>
          <ac:spMkLst>
            <pc:docMk/>
            <pc:sldMk cId="255699568" sldId="258"/>
            <ac:spMk id="151" creationId="{FA9C99F8-8D6E-B1C5-8319-1691CEECE066}"/>
          </ac:spMkLst>
        </pc:spChg>
        <pc:grpChg chg="add del mod">
          <ac:chgData name="小林美千穂 / KOBAYASHI，MICHIHO" userId="61615e2f-6ff0-4493-8e39-aae4c1546642" providerId="ADAL" clId="{D233CBB8-B282-4A2A-8CD8-AD0411051B0B}" dt="2022-07-04T01:23:01.495" v="4" actId="478"/>
          <ac:grpSpMkLst>
            <pc:docMk/>
            <pc:sldMk cId="255699568" sldId="258"/>
            <ac:grpSpMk id="80" creationId="{12F97883-FCD6-8C80-F20B-BF564D38D1E3}"/>
          </ac:grpSpMkLst>
        </pc:grpChg>
        <pc:grpChg chg="add del mod">
          <ac:chgData name="小林美千穂 / KOBAYASHI，MICHIHO" userId="61615e2f-6ff0-4493-8e39-aae4c1546642" providerId="ADAL" clId="{D233CBB8-B282-4A2A-8CD8-AD0411051B0B}" dt="2022-07-04T01:24:13.092" v="96" actId="478"/>
          <ac:grpSpMkLst>
            <pc:docMk/>
            <pc:sldMk cId="255699568" sldId="258"/>
            <ac:grpSpMk id="85" creationId="{9399DC40-57EC-8CF6-9667-4C9D8CD83DC3}"/>
          </ac:grpSpMkLst>
        </pc:grpChg>
        <pc:grpChg chg="mod">
          <ac:chgData name="小林美千穂 / KOBAYASHI，MICHIHO" userId="61615e2f-6ff0-4493-8e39-aae4c1546642" providerId="ADAL" clId="{D233CBB8-B282-4A2A-8CD8-AD0411051B0B}" dt="2022-07-04T01:24:10.240" v="95" actId="14100"/>
          <ac:grpSpMkLst>
            <pc:docMk/>
            <pc:sldMk cId="255699568" sldId="258"/>
            <ac:grpSpMk id="135" creationId="{0248B9B9-416B-389F-1C1E-34DC1088C9E3}"/>
          </ac:grpSpMkLst>
        </pc:grpChg>
        <pc:grpChg chg="add mod">
          <ac:chgData name="小林美千穂 / KOBAYASHI，MICHIHO" userId="61615e2f-6ff0-4493-8e39-aae4c1546642" providerId="ADAL" clId="{D233CBB8-B282-4A2A-8CD8-AD0411051B0B}" dt="2022-07-04T01:36:15.310" v="428" actId="1037"/>
          <ac:grpSpMkLst>
            <pc:docMk/>
            <pc:sldMk cId="255699568" sldId="258"/>
            <ac:grpSpMk id="144" creationId="{0132F0DF-3308-A28A-A430-0D1BBB99F9D3}"/>
          </ac:grpSpMkLst>
        </pc:grpChg>
        <pc:picChg chg="add del mod">
          <ac:chgData name="小林美千穂 / KOBAYASHI，MICHIHO" userId="61615e2f-6ff0-4493-8e39-aae4c1546642" providerId="ADAL" clId="{D233CBB8-B282-4A2A-8CD8-AD0411051B0B}" dt="2022-07-04T01:23:01.495" v="4" actId="478"/>
          <ac:picMkLst>
            <pc:docMk/>
            <pc:sldMk cId="255699568" sldId="258"/>
            <ac:picMk id="56" creationId="{84C6B9F0-DCBB-3CE4-2CA5-120C86C3F8AE}"/>
          </ac:picMkLst>
        </pc:picChg>
        <pc:picChg chg="add del mod">
          <ac:chgData name="小林美千穂 / KOBAYASHI，MICHIHO" userId="61615e2f-6ff0-4493-8e39-aae4c1546642" providerId="ADAL" clId="{D233CBB8-B282-4A2A-8CD8-AD0411051B0B}" dt="2022-07-04T01:23:01.495" v="4" actId="478"/>
          <ac:picMkLst>
            <pc:docMk/>
            <pc:sldMk cId="255699568" sldId="258"/>
            <ac:picMk id="57" creationId="{F9471541-2D5A-3991-455A-FF28C5C80F66}"/>
          </ac:picMkLst>
        </pc:picChg>
        <pc:picChg chg="add del mod">
          <ac:chgData name="小林美千穂 / KOBAYASHI，MICHIHO" userId="61615e2f-6ff0-4493-8e39-aae4c1546642" providerId="ADAL" clId="{D233CBB8-B282-4A2A-8CD8-AD0411051B0B}" dt="2022-07-04T01:23:01.495" v="4" actId="478"/>
          <ac:picMkLst>
            <pc:docMk/>
            <pc:sldMk cId="255699568" sldId="258"/>
            <ac:picMk id="58" creationId="{48294241-CD58-1996-A833-01215BC3B68B}"/>
          </ac:picMkLst>
        </pc:picChg>
        <pc:picChg chg="add del mod">
          <ac:chgData name="小林美千穂 / KOBAYASHI，MICHIHO" userId="61615e2f-6ff0-4493-8e39-aae4c1546642" providerId="ADAL" clId="{D233CBB8-B282-4A2A-8CD8-AD0411051B0B}" dt="2022-07-04T01:23:01.495" v="4" actId="478"/>
          <ac:picMkLst>
            <pc:docMk/>
            <pc:sldMk cId="255699568" sldId="258"/>
            <ac:picMk id="59" creationId="{717F7456-862D-6E46-C6AD-8BAF21BA06AB}"/>
          </ac:picMkLst>
        </pc:picChg>
        <pc:picChg chg="add del mod">
          <ac:chgData name="小林美千穂 / KOBAYASHI，MICHIHO" userId="61615e2f-6ff0-4493-8e39-aae4c1546642" providerId="ADAL" clId="{D233CBB8-B282-4A2A-8CD8-AD0411051B0B}" dt="2022-07-04T01:23:01.495" v="4" actId="478"/>
          <ac:picMkLst>
            <pc:docMk/>
            <pc:sldMk cId="255699568" sldId="258"/>
            <ac:picMk id="60" creationId="{62C7288A-0FB8-9BCC-A2EB-32C68879842A}"/>
          </ac:picMkLst>
        </pc:picChg>
        <pc:picChg chg="add del mod">
          <ac:chgData name="小林美千穂 / KOBAYASHI，MICHIHO" userId="61615e2f-6ff0-4493-8e39-aae4c1546642" providerId="ADAL" clId="{D233CBB8-B282-4A2A-8CD8-AD0411051B0B}" dt="2022-07-04T01:23:01.495" v="4" actId="478"/>
          <ac:picMkLst>
            <pc:docMk/>
            <pc:sldMk cId="255699568" sldId="258"/>
            <ac:picMk id="61" creationId="{933878DB-84D8-EE2C-DFD1-E7A15E059247}"/>
          </ac:picMkLst>
        </pc:picChg>
        <pc:picChg chg="add del mod">
          <ac:chgData name="小林美千穂 / KOBAYASHI，MICHIHO" userId="61615e2f-6ff0-4493-8e39-aae4c1546642" providerId="ADAL" clId="{D233CBB8-B282-4A2A-8CD8-AD0411051B0B}" dt="2022-07-04T01:23:01.495" v="4" actId="478"/>
          <ac:picMkLst>
            <pc:docMk/>
            <pc:sldMk cId="255699568" sldId="258"/>
            <ac:picMk id="62" creationId="{95922439-9C91-787D-E341-58A7DFA0519E}"/>
          </ac:picMkLst>
        </pc:picChg>
        <pc:picChg chg="add del mod">
          <ac:chgData name="小林美千穂 / KOBAYASHI，MICHIHO" userId="61615e2f-6ff0-4493-8e39-aae4c1546642" providerId="ADAL" clId="{D233CBB8-B282-4A2A-8CD8-AD0411051B0B}" dt="2022-07-04T01:23:01.495" v="4" actId="478"/>
          <ac:picMkLst>
            <pc:docMk/>
            <pc:sldMk cId="255699568" sldId="258"/>
            <ac:picMk id="79" creationId="{3D7D08E1-F8D2-507A-1DB5-F3CFCE07D743}"/>
          </ac:picMkLst>
        </pc:picChg>
        <pc:picChg chg="mod">
          <ac:chgData name="小林美千穂 / KOBAYASHI，MICHIHO" userId="61615e2f-6ff0-4493-8e39-aae4c1546642" providerId="ADAL" clId="{D233CBB8-B282-4A2A-8CD8-AD0411051B0B}" dt="2022-07-04T01:22:56.901" v="3" actId="14100"/>
          <ac:picMkLst>
            <pc:docMk/>
            <pc:sldMk cId="255699568" sldId="258"/>
            <ac:picMk id="81" creationId="{253EAC3D-867D-FFF1-1DF9-A77910DD9191}"/>
          </ac:picMkLst>
        </pc:picChg>
        <pc:picChg chg="mod">
          <ac:chgData name="小林美千穂 / KOBAYASHI，MICHIHO" userId="61615e2f-6ff0-4493-8e39-aae4c1546642" providerId="ADAL" clId="{D233CBB8-B282-4A2A-8CD8-AD0411051B0B}" dt="2022-07-04T01:22:56.901" v="3" actId="14100"/>
          <ac:picMkLst>
            <pc:docMk/>
            <pc:sldMk cId="255699568" sldId="258"/>
            <ac:picMk id="82" creationId="{8A8EB14E-49E7-3053-310C-69E79BBCDB28}"/>
          </ac:picMkLst>
        </pc:picChg>
        <pc:picChg chg="add del mod">
          <ac:chgData name="小林美千穂 / KOBAYASHI，MICHIHO" userId="61615e2f-6ff0-4493-8e39-aae4c1546642" providerId="ADAL" clId="{D233CBB8-B282-4A2A-8CD8-AD0411051B0B}" dt="2022-07-04T01:23:01.495" v="4" actId="478"/>
          <ac:picMkLst>
            <pc:docMk/>
            <pc:sldMk cId="255699568" sldId="258"/>
            <ac:picMk id="83" creationId="{3609C40C-FE77-DE54-8EAD-BCEC7D74F5B2}"/>
          </ac:picMkLst>
        </pc:picChg>
        <pc:picChg chg="add del mod">
          <ac:chgData name="小林美千穂 / KOBAYASHI，MICHIHO" userId="61615e2f-6ff0-4493-8e39-aae4c1546642" providerId="ADAL" clId="{D233CBB8-B282-4A2A-8CD8-AD0411051B0B}" dt="2022-07-04T01:23:01.495" v="4" actId="478"/>
          <ac:picMkLst>
            <pc:docMk/>
            <pc:sldMk cId="255699568" sldId="258"/>
            <ac:picMk id="84" creationId="{065A8AC1-BE32-7B56-3BC7-BECF5704BDF8}"/>
          </ac:picMkLst>
        </pc:picChg>
        <pc:picChg chg="mod">
          <ac:chgData name="小林美千穂 / KOBAYASHI，MICHIHO" userId="61615e2f-6ff0-4493-8e39-aae4c1546642" providerId="ADAL" clId="{D233CBB8-B282-4A2A-8CD8-AD0411051B0B}" dt="2022-07-04T01:24:10.240" v="95" actId="14100"/>
          <ac:picMkLst>
            <pc:docMk/>
            <pc:sldMk cId="255699568" sldId="258"/>
            <ac:picMk id="88" creationId="{E40B1587-C394-1FF4-D1D6-A84FA6B0FECF}"/>
          </ac:picMkLst>
        </pc:picChg>
        <pc:picChg chg="mod">
          <ac:chgData name="小林美千穂 / KOBAYASHI，MICHIHO" userId="61615e2f-6ff0-4493-8e39-aae4c1546642" providerId="ADAL" clId="{D233CBB8-B282-4A2A-8CD8-AD0411051B0B}" dt="2022-07-04T01:24:10.240" v="95" actId="14100"/>
          <ac:picMkLst>
            <pc:docMk/>
            <pc:sldMk cId="255699568" sldId="258"/>
            <ac:picMk id="89" creationId="{24703EF3-D37F-625B-A122-DD8C36AD884A}"/>
          </ac:picMkLst>
        </pc:picChg>
        <pc:picChg chg="mod">
          <ac:chgData name="小林美千穂 / KOBAYASHI，MICHIHO" userId="61615e2f-6ff0-4493-8e39-aae4c1546642" providerId="ADAL" clId="{D233CBB8-B282-4A2A-8CD8-AD0411051B0B}" dt="2022-07-04T01:24:10.240" v="95" actId="14100"/>
          <ac:picMkLst>
            <pc:docMk/>
            <pc:sldMk cId="255699568" sldId="258"/>
            <ac:picMk id="90" creationId="{242A8A92-4DDA-EF4A-8CFC-9B62E7A358F6}"/>
          </ac:picMkLst>
        </pc:picChg>
        <pc:picChg chg="mod">
          <ac:chgData name="小林美千穂 / KOBAYASHI，MICHIHO" userId="61615e2f-6ff0-4493-8e39-aae4c1546642" providerId="ADAL" clId="{D233CBB8-B282-4A2A-8CD8-AD0411051B0B}" dt="2022-07-04T01:24:10.240" v="95" actId="14100"/>
          <ac:picMkLst>
            <pc:docMk/>
            <pc:sldMk cId="255699568" sldId="258"/>
            <ac:picMk id="91" creationId="{BC55F723-4265-68FE-EF23-A096390D7751}"/>
          </ac:picMkLst>
        </pc:picChg>
        <pc:picChg chg="mod">
          <ac:chgData name="小林美千穂 / KOBAYASHI，MICHIHO" userId="61615e2f-6ff0-4493-8e39-aae4c1546642" providerId="ADAL" clId="{D233CBB8-B282-4A2A-8CD8-AD0411051B0B}" dt="2022-07-04T01:24:10.240" v="95" actId="14100"/>
          <ac:picMkLst>
            <pc:docMk/>
            <pc:sldMk cId="255699568" sldId="258"/>
            <ac:picMk id="92" creationId="{EC98625B-1B93-995B-4A8A-63114AAA9646}"/>
          </ac:picMkLst>
        </pc:picChg>
        <pc:picChg chg="mod">
          <ac:chgData name="小林美千穂 / KOBAYASHI，MICHIHO" userId="61615e2f-6ff0-4493-8e39-aae4c1546642" providerId="ADAL" clId="{D233CBB8-B282-4A2A-8CD8-AD0411051B0B}" dt="2022-07-04T01:24:10.240" v="95" actId="14100"/>
          <ac:picMkLst>
            <pc:docMk/>
            <pc:sldMk cId="255699568" sldId="258"/>
            <ac:picMk id="93" creationId="{000B2052-9B1C-23B8-3EAB-618DC15948EF}"/>
          </ac:picMkLst>
        </pc:picChg>
        <pc:picChg chg="mod">
          <ac:chgData name="小林美千穂 / KOBAYASHI，MICHIHO" userId="61615e2f-6ff0-4493-8e39-aae4c1546642" providerId="ADAL" clId="{D233CBB8-B282-4A2A-8CD8-AD0411051B0B}" dt="2022-07-04T01:24:10.240" v="95" actId="14100"/>
          <ac:picMkLst>
            <pc:docMk/>
            <pc:sldMk cId="255699568" sldId="258"/>
            <ac:picMk id="94" creationId="{7197918A-4B93-E76E-428B-C07C507A9E7B}"/>
          </ac:picMkLst>
        </pc:picChg>
        <pc:picChg chg="mod">
          <ac:chgData name="小林美千穂 / KOBAYASHI，MICHIHO" userId="61615e2f-6ff0-4493-8e39-aae4c1546642" providerId="ADAL" clId="{D233CBB8-B282-4A2A-8CD8-AD0411051B0B}" dt="2022-07-04T01:24:10.240" v="95" actId="14100"/>
          <ac:picMkLst>
            <pc:docMk/>
            <pc:sldMk cId="255699568" sldId="258"/>
            <ac:picMk id="134" creationId="{221501AE-9771-DC33-EB70-A21944A0B139}"/>
          </ac:picMkLst>
        </pc:picChg>
        <pc:picChg chg="mod">
          <ac:chgData name="小林美千穂 / KOBAYASHI，MICHIHO" userId="61615e2f-6ff0-4493-8e39-aae4c1546642" providerId="ADAL" clId="{D233CBB8-B282-4A2A-8CD8-AD0411051B0B}" dt="2022-07-04T01:24:10.240" v="95" actId="14100"/>
          <ac:picMkLst>
            <pc:docMk/>
            <pc:sldMk cId="255699568" sldId="258"/>
            <ac:picMk id="136" creationId="{B484B807-698F-FE91-7740-EA71D41F429E}"/>
          </ac:picMkLst>
        </pc:picChg>
        <pc:picChg chg="mod">
          <ac:chgData name="小林美千穂 / KOBAYASHI，MICHIHO" userId="61615e2f-6ff0-4493-8e39-aae4c1546642" providerId="ADAL" clId="{D233CBB8-B282-4A2A-8CD8-AD0411051B0B}" dt="2022-07-04T01:24:10.240" v="95" actId="14100"/>
          <ac:picMkLst>
            <pc:docMk/>
            <pc:sldMk cId="255699568" sldId="258"/>
            <ac:picMk id="137" creationId="{34378180-9458-87B4-8ECD-D0D300D24EE3}"/>
          </ac:picMkLst>
        </pc:picChg>
        <pc:picChg chg="mod">
          <ac:chgData name="小林美千穂 / KOBAYASHI，MICHIHO" userId="61615e2f-6ff0-4493-8e39-aae4c1546642" providerId="ADAL" clId="{D233CBB8-B282-4A2A-8CD8-AD0411051B0B}" dt="2022-07-04T01:24:10.240" v="95" actId="14100"/>
          <ac:picMkLst>
            <pc:docMk/>
            <pc:sldMk cId="255699568" sldId="258"/>
            <ac:picMk id="138" creationId="{D818A66B-45E3-220A-2DF2-E90F1D6CAF17}"/>
          </ac:picMkLst>
        </pc:picChg>
        <pc:picChg chg="mod">
          <ac:chgData name="小林美千穂 / KOBAYASHI，MICHIHO" userId="61615e2f-6ff0-4493-8e39-aae4c1546642" providerId="ADAL" clId="{D233CBB8-B282-4A2A-8CD8-AD0411051B0B}" dt="2022-07-04T01:24:10.240" v="95" actId="14100"/>
          <ac:picMkLst>
            <pc:docMk/>
            <pc:sldMk cId="255699568" sldId="258"/>
            <ac:picMk id="139" creationId="{5CF7AED0-F249-4B0B-577F-57738AC08829}"/>
          </ac:picMkLst>
        </pc:picChg>
        <pc:picChg chg="mod">
          <ac:chgData name="小林美千穂 / KOBAYASHI，MICHIHO" userId="61615e2f-6ff0-4493-8e39-aae4c1546642" providerId="ADAL" clId="{D233CBB8-B282-4A2A-8CD8-AD0411051B0B}" dt="2022-07-04T01:31:20.514" v="161"/>
          <ac:picMkLst>
            <pc:docMk/>
            <pc:sldMk cId="255699568" sldId="258"/>
            <ac:picMk id="145" creationId="{29C7DF63-EBE2-4270-B71E-1B90F4FE7913}"/>
          </ac:picMkLst>
        </pc:picChg>
        <pc:picChg chg="mod">
          <ac:chgData name="小林美千穂 / KOBAYASHI，MICHIHO" userId="61615e2f-6ff0-4493-8e39-aae4c1546642" providerId="ADAL" clId="{D233CBB8-B282-4A2A-8CD8-AD0411051B0B}" dt="2022-07-04T01:31:20.514" v="161"/>
          <ac:picMkLst>
            <pc:docMk/>
            <pc:sldMk cId="255699568" sldId="258"/>
            <ac:picMk id="146" creationId="{FCE09C77-982E-3580-4DBE-B46A6608805F}"/>
          </ac:picMkLst>
        </pc:picChg>
        <pc:picChg chg="add mod">
          <ac:chgData name="小林美千穂 / KOBAYASHI，MICHIHO" userId="61615e2f-6ff0-4493-8e39-aae4c1546642" providerId="ADAL" clId="{D233CBB8-B282-4A2A-8CD8-AD0411051B0B}" dt="2022-07-04T01:36:25.097" v="430" actId="1035"/>
          <ac:picMkLst>
            <pc:docMk/>
            <pc:sldMk cId="255699568" sldId="258"/>
            <ac:picMk id="148" creationId="{C7BA7F18-938E-BC7F-D927-7AD3F98DEBF7}"/>
          </ac:picMkLst>
        </pc:picChg>
        <pc:picChg chg="add mod">
          <ac:chgData name="小林美千穂 / KOBAYASHI，MICHIHO" userId="61615e2f-6ff0-4493-8e39-aae4c1546642" providerId="ADAL" clId="{D233CBB8-B282-4A2A-8CD8-AD0411051B0B}" dt="2022-07-04T01:36:25.097" v="430" actId="1035"/>
          <ac:picMkLst>
            <pc:docMk/>
            <pc:sldMk cId="255699568" sldId="258"/>
            <ac:picMk id="149" creationId="{89A8E26B-FAD1-A466-DF21-3CCFD7A1544E}"/>
          </ac:picMkLst>
        </pc:picChg>
        <pc:picChg chg="add mod">
          <ac:chgData name="小林美千穂 / KOBAYASHI，MICHIHO" userId="61615e2f-6ff0-4493-8e39-aae4c1546642" providerId="ADAL" clId="{D233CBB8-B282-4A2A-8CD8-AD0411051B0B}" dt="2022-07-04T01:36:25.097" v="430" actId="1035"/>
          <ac:picMkLst>
            <pc:docMk/>
            <pc:sldMk cId="255699568" sldId="258"/>
            <ac:picMk id="150" creationId="{3AAA7C9C-EAB8-3A18-698A-F18A38359C0E}"/>
          </ac:picMkLst>
        </pc:picChg>
        <pc:picChg chg="add mod">
          <ac:chgData name="小林美千穂 / KOBAYASHI，MICHIHO" userId="61615e2f-6ff0-4493-8e39-aae4c1546642" providerId="ADAL" clId="{D233CBB8-B282-4A2A-8CD8-AD0411051B0B}" dt="2022-07-04T01:37:32.840" v="463" actId="14100"/>
          <ac:picMkLst>
            <pc:docMk/>
            <pc:sldMk cId="255699568" sldId="258"/>
            <ac:picMk id="152" creationId="{2242AE75-8414-DDDF-3E02-B6B5402DCF72}"/>
          </ac:picMkLst>
        </pc:picChg>
        <pc:picChg chg="add mod">
          <ac:chgData name="小林美千穂 / KOBAYASHI，MICHIHO" userId="61615e2f-6ff0-4493-8e39-aae4c1546642" providerId="ADAL" clId="{D233CBB8-B282-4A2A-8CD8-AD0411051B0B}" dt="2022-07-04T01:35:41.005" v="409" actId="1036"/>
          <ac:picMkLst>
            <pc:docMk/>
            <pc:sldMk cId="255699568" sldId="258"/>
            <ac:picMk id="153" creationId="{EB5D3F05-DA69-90AA-5880-CEBA60A8DEB4}"/>
          </ac:picMkLst>
        </pc:picChg>
        <pc:picChg chg="add mod">
          <ac:chgData name="小林美千穂 / KOBAYASHI，MICHIHO" userId="61615e2f-6ff0-4493-8e39-aae4c1546642" providerId="ADAL" clId="{D233CBB8-B282-4A2A-8CD8-AD0411051B0B}" dt="2022-07-04T01:36:33.679" v="442" actId="1035"/>
          <ac:picMkLst>
            <pc:docMk/>
            <pc:sldMk cId="255699568" sldId="258"/>
            <ac:picMk id="154" creationId="{E8E2C6E5-C4B9-CE84-4767-38AE14461992}"/>
          </ac:picMkLst>
        </pc:picChg>
        <pc:picChg chg="add mod">
          <ac:chgData name="小林美千穂 / KOBAYASHI，MICHIHO" userId="61615e2f-6ff0-4493-8e39-aae4c1546642" providerId="ADAL" clId="{D233CBB8-B282-4A2A-8CD8-AD0411051B0B}" dt="2022-07-04T01:37:45.005" v="467" actId="1035"/>
          <ac:picMkLst>
            <pc:docMk/>
            <pc:sldMk cId="255699568" sldId="258"/>
            <ac:picMk id="155" creationId="{95BF4FD9-AAE8-4BA5-234C-DE611BC89048}"/>
          </ac:picMkLst>
        </pc:picChg>
        <pc:picChg chg="add mod">
          <ac:chgData name="小林美千穂 / KOBAYASHI，MICHIHO" userId="61615e2f-6ff0-4493-8e39-aae4c1546642" providerId="ADAL" clId="{D233CBB8-B282-4A2A-8CD8-AD0411051B0B}" dt="2022-07-04T01:37:21.352" v="452" actId="14100"/>
          <ac:picMkLst>
            <pc:docMk/>
            <pc:sldMk cId="255699568" sldId="258"/>
            <ac:picMk id="156" creationId="{1D6385AA-67E2-647D-96F1-957C0819B14C}"/>
          </ac:picMkLst>
        </pc:picChg>
        <pc:picChg chg="add mod">
          <ac:chgData name="小林美千穂 / KOBAYASHI，MICHIHO" userId="61615e2f-6ff0-4493-8e39-aae4c1546642" providerId="ADAL" clId="{D233CBB8-B282-4A2A-8CD8-AD0411051B0B}" dt="2022-07-04T01:37:30.125" v="462" actId="1036"/>
          <ac:picMkLst>
            <pc:docMk/>
            <pc:sldMk cId="255699568" sldId="258"/>
            <ac:picMk id="157" creationId="{33FA1FD8-CAF1-B13C-A68D-3B25CE1B3496}"/>
          </ac:picMkLst>
        </pc:picChg>
        <pc:picChg chg="add mod">
          <ac:chgData name="小林美千穂 / KOBAYASHI，MICHIHO" userId="61615e2f-6ff0-4493-8e39-aae4c1546642" providerId="ADAL" clId="{D233CBB8-B282-4A2A-8CD8-AD0411051B0B}" dt="2022-07-04T01:37:41.987" v="466" actId="1036"/>
          <ac:picMkLst>
            <pc:docMk/>
            <pc:sldMk cId="255699568" sldId="258"/>
            <ac:picMk id="158" creationId="{B7DBA952-B14E-81AF-AB8D-CEB18B92BC93}"/>
          </ac:picMkLst>
        </pc:picChg>
      </pc:sldChg>
    </pc:docChg>
  </pc:docChgLst>
  <pc:docChgLst>
    <pc:chgData name="小林美千穂 / KOBAYASHI，MICHIHO" userId="61615e2f-6ff0-4493-8e39-aae4c1546642" providerId="ADAL" clId="{83C609C2-B474-4EC1-8D24-568FC488C98E}"/>
    <pc:docChg chg="undo custSel addSld modSld">
      <pc:chgData name="小林美千穂 / KOBAYASHI，MICHIHO" userId="61615e2f-6ff0-4493-8e39-aae4c1546642" providerId="ADAL" clId="{83C609C2-B474-4EC1-8D24-568FC488C98E}" dt="2021-07-12T06:49:42.731" v="373" actId="14100"/>
      <pc:docMkLst>
        <pc:docMk/>
      </pc:docMkLst>
      <pc:sldChg chg="addSp delSp modSp mod">
        <pc:chgData name="小林美千穂 / KOBAYASHI，MICHIHO" userId="61615e2f-6ff0-4493-8e39-aae4c1546642" providerId="ADAL" clId="{83C609C2-B474-4EC1-8D24-568FC488C98E}" dt="2021-07-02T05:24:41.799" v="173"/>
        <pc:sldMkLst>
          <pc:docMk/>
          <pc:sldMk cId="87349070" sldId="256"/>
        </pc:sldMkLst>
        <pc:cxnChg chg="add del mod modVis">
          <ac:chgData name="小林美千穂 / KOBAYASHI，MICHIHO" userId="61615e2f-6ff0-4493-8e39-aae4c1546642" providerId="ADAL" clId="{83C609C2-B474-4EC1-8D24-568FC488C98E}" dt="2021-07-02T05:24:41.799" v="173"/>
          <ac:cxnSpMkLst>
            <pc:docMk/>
            <pc:sldMk cId="87349070" sldId="256"/>
            <ac:cxnSpMk id="3" creationId="{C2DCAAC9-5B7D-42A1-83AE-A2F0AA517F83}"/>
          </ac:cxnSpMkLst>
        </pc:cxnChg>
      </pc:sldChg>
      <pc:sldChg chg="addSp delSp modSp mod">
        <pc:chgData name="小林美千穂 / KOBAYASHI，MICHIHO" userId="61615e2f-6ff0-4493-8e39-aae4c1546642" providerId="ADAL" clId="{83C609C2-B474-4EC1-8D24-568FC488C98E}" dt="2021-07-02T08:09:22.884" v="361" actId="1036"/>
        <pc:sldMkLst>
          <pc:docMk/>
          <pc:sldMk cId="1223172015" sldId="257"/>
        </pc:sldMkLst>
        <pc:spChg chg="del">
          <ac:chgData name="小林美千穂 / KOBAYASHI，MICHIHO" userId="61615e2f-6ff0-4493-8e39-aae4c1546642" providerId="ADAL" clId="{83C609C2-B474-4EC1-8D24-568FC488C98E}" dt="2021-07-02T08:08:21.764" v="174" actId="478"/>
          <ac:spMkLst>
            <pc:docMk/>
            <pc:sldMk cId="1223172015" sldId="257"/>
            <ac:spMk id="42" creationId="{FA988FB6-3B54-4965-B6B1-E9B9617A0FC9}"/>
          </ac:spMkLst>
        </pc:spChg>
        <pc:spChg chg="del">
          <ac:chgData name="小林美千穂 / KOBAYASHI，MICHIHO" userId="61615e2f-6ff0-4493-8e39-aae4c1546642" providerId="ADAL" clId="{83C609C2-B474-4EC1-8D24-568FC488C98E}" dt="2021-07-02T08:08:21.764" v="174" actId="478"/>
          <ac:spMkLst>
            <pc:docMk/>
            <pc:sldMk cId="1223172015" sldId="257"/>
            <ac:spMk id="43" creationId="{5EAE4FF7-9778-4AFC-95E1-0C6FBB70F49C}"/>
          </ac:spMkLst>
        </pc:spChg>
        <pc:spChg chg="del">
          <ac:chgData name="小林美千穂 / KOBAYASHI，MICHIHO" userId="61615e2f-6ff0-4493-8e39-aae4c1546642" providerId="ADAL" clId="{83C609C2-B474-4EC1-8D24-568FC488C98E}" dt="2021-07-02T08:08:21.764" v="174" actId="478"/>
          <ac:spMkLst>
            <pc:docMk/>
            <pc:sldMk cId="1223172015" sldId="257"/>
            <ac:spMk id="44" creationId="{4F04718E-FB73-43BA-A6B0-7B01737BB26C}"/>
          </ac:spMkLst>
        </pc:spChg>
        <pc:spChg chg="add mod">
          <ac:chgData name="小林美千穂 / KOBAYASHI，MICHIHO" userId="61615e2f-6ff0-4493-8e39-aae4c1546642" providerId="ADAL" clId="{83C609C2-B474-4EC1-8D24-568FC488C98E}" dt="2021-07-02T08:09:22.884" v="361" actId="1036"/>
          <ac:spMkLst>
            <pc:docMk/>
            <pc:sldMk cId="1223172015" sldId="257"/>
            <ac:spMk id="65" creationId="{14E65B4B-CE2A-4FC3-B5F8-679256B9E867}"/>
          </ac:spMkLst>
        </pc:spChg>
        <pc:spChg chg="add mod">
          <ac:chgData name="小林美千穂 / KOBAYASHI，MICHIHO" userId="61615e2f-6ff0-4493-8e39-aae4c1546642" providerId="ADAL" clId="{83C609C2-B474-4EC1-8D24-568FC488C98E}" dt="2021-07-02T08:09:22.884" v="361" actId="1036"/>
          <ac:spMkLst>
            <pc:docMk/>
            <pc:sldMk cId="1223172015" sldId="257"/>
            <ac:spMk id="66" creationId="{774504C3-3648-4958-88B8-7528428612E1}"/>
          </ac:spMkLst>
        </pc:spChg>
        <pc:spChg chg="add mod">
          <ac:chgData name="小林美千穂 / KOBAYASHI，MICHIHO" userId="61615e2f-6ff0-4493-8e39-aae4c1546642" providerId="ADAL" clId="{83C609C2-B474-4EC1-8D24-568FC488C98E}" dt="2021-07-02T08:09:22.884" v="361" actId="1036"/>
          <ac:spMkLst>
            <pc:docMk/>
            <pc:sldMk cId="1223172015" sldId="257"/>
            <ac:spMk id="67" creationId="{5136B98D-7B27-4BE7-B539-47F875D5E393}"/>
          </ac:spMkLst>
        </pc:spChg>
        <pc:spChg chg="mod">
          <ac:chgData name="小林美千穂 / KOBAYASHI，MICHIHO" userId="61615e2f-6ff0-4493-8e39-aae4c1546642" providerId="ADAL" clId="{83C609C2-B474-4EC1-8D24-568FC488C98E}" dt="2021-07-02T08:08:35.568" v="175"/>
          <ac:spMkLst>
            <pc:docMk/>
            <pc:sldMk cId="1223172015" sldId="257"/>
            <ac:spMk id="69" creationId="{226CC7FD-1A94-4D2A-842A-52DC9794AEDD}"/>
          </ac:spMkLst>
        </pc:spChg>
        <pc:spChg chg="mod">
          <ac:chgData name="小林美千穂 / KOBAYASHI，MICHIHO" userId="61615e2f-6ff0-4493-8e39-aae4c1546642" providerId="ADAL" clId="{83C609C2-B474-4EC1-8D24-568FC488C98E}" dt="2021-07-02T08:08:35.568" v="175"/>
          <ac:spMkLst>
            <pc:docMk/>
            <pc:sldMk cId="1223172015" sldId="257"/>
            <ac:spMk id="70" creationId="{4D9F5354-6C4B-4FF5-AEBB-1E5674B56819}"/>
          </ac:spMkLst>
        </pc:spChg>
        <pc:spChg chg="mod">
          <ac:chgData name="小林美千穂 / KOBAYASHI，MICHIHO" userId="61615e2f-6ff0-4493-8e39-aae4c1546642" providerId="ADAL" clId="{83C609C2-B474-4EC1-8D24-568FC488C98E}" dt="2021-07-02T08:08:35.568" v="175"/>
          <ac:spMkLst>
            <pc:docMk/>
            <pc:sldMk cId="1223172015" sldId="257"/>
            <ac:spMk id="72" creationId="{07B25221-A37C-4AE3-A54C-40CACAE32890}"/>
          </ac:spMkLst>
        </pc:spChg>
        <pc:spChg chg="mod">
          <ac:chgData name="小林美千穂 / KOBAYASHI，MICHIHO" userId="61615e2f-6ff0-4493-8e39-aae4c1546642" providerId="ADAL" clId="{83C609C2-B474-4EC1-8D24-568FC488C98E}" dt="2021-07-02T08:08:35.568" v="175"/>
          <ac:spMkLst>
            <pc:docMk/>
            <pc:sldMk cId="1223172015" sldId="257"/>
            <ac:spMk id="73" creationId="{D20D9C0A-032E-4621-B044-A14757933B71}"/>
          </ac:spMkLst>
        </pc:spChg>
        <pc:spChg chg="mod">
          <ac:chgData name="小林美千穂 / KOBAYASHI，MICHIHO" userId="61615e2f-6ff0-4493-8e39-aae4c1546642" providerId="ADAL" clId="{83C609C2-B474-4EC1-8D24-568FC488C98E}" dt="2021-07-02T08:08:35.568" v="175"/>
          <ac:spMkLst>
            <pc:docMk/>
            <pc:sldMk cId="1223172015" sldId="257"/>
            <ac:spMk id="74" creationId="{243F1487-697B-499D-B786-DC31610F79AD}"/>
          </ac:spMkLst>
        </pc:spChg>
        <pc:spChg chg="mod">
          <ac:chgData name="小林美千穂 / KOBAYASHI，MICHIHO" userId="61615e2f-6ff0-4493-8e39-aae4c1546642" providerId="ADAL" clId="{83C609C2-B474-4EC1-8D24-568FC488C98E}" dt="2021-07-02T08:08:35.568" v="175"/>
          <ac:spMkLst>
            <pc:docMk/>
            <pc:sldMk cId="1223172015" sldId="257"/>
            <ac:spMk id="76" creationId="{42E26554-3C6A-4307-8B50-7D81A78B0A3F}"/>
          </ac:spMkLst>
        </pc:spChg>
        <pc:spChg chg="mod">
          <ac:chgData name="小林美千穂 / KOBAYASHI，MICHIHO" userId="61615e2f-6ff0-4493-8e39-aae4c1546642" providerId="ADAL" clId="{83C609C2-B474-4EC1-8D24-568FC488C98E}" dt="2021-07-02T08:08:35.568" v="175"/>
          <ac:spMkLst>
            <pc:docMk/>
            <pc:sldMk cId="1223172015" sldId="257"/>
            <ac:spMk id="77" creationId="{7E58BE54-6EC7-4F8D-8775-57774057C2ED}"/>
          </ac:spMkLst>
        </pc:spChg>
        <pc:grpChg chg="del">
          <ac:chgData name="小林美千穂 / KOBAYASHI，MICHIHO" userId="61615e2f-6ff0-4493-8e39-aae4c1546642" providerId="ADAL" clId="{83C609C2-B474-4EC1-8D24-568FC488C98E}" dt="2021-07-02T08:08:21.764" v="174" actId="478"/>
          <ac:grpSpMkLst>
            <pc:docMk/>
            <pc:sldMk cId="1223172015" sldId="257"/>
            <ac:grpSpMk id="45" creationId="{6B1E2091-9833-4BA3-A3F6-597723CAE8A1}"/>
          </ac:grpSpMkLst>
        </pc:grpChg>
        <pc:grpChg chg="del">
          <ac:chgData name="小林美千穂 / KOBAYASHI，MICHIHO" userId="61615e2f-6ff0-4493-8e39-aae4c1546642" providerId="ADAL" clId="{83C609C2-B474-4EC1-8D24-568FC488C98E}" dt="2021-07-02T08:08:21.764" v="174" actId="478"/>
          <ac:grpSpMkLst>
            <pc:docMk/>
            <pc:sldMk cId="1223172015" sldId="257"/>
            <ac:grpSpMk id="52" creationId="{CBDC94DE-952C-4FF5-B604-AEDFA5D19045}"/>
          </ac:grpSpMkLst>
        </pc:grpChg>
        <pc:grpChg chg="add mod">
          <ac:chgData name="小林美千穂 / KOBAYASHI，MICHIHO" userId="61615e2f-6ff0-4493-8e39-aae4c1546642" providerId="ADAL" clId="{83C609C2-B474-4EC1-8D24-568FC488C98E}" dt="2021-07-02T08:09:22.884" v="361" actId="1036"/>
          <ac:grpSpMkLst>
            <pc:docMk/>
            <pc:sldMk cId="1223172015" sldId="257"/>
            <ac:grpSpMk id="68" creationId="{8E238660-D5E6-4F3F-BD9A-1199B180EFF4}"/>
          </ac:grpSpMkLst>
        </pc:grpChg>
        <pc:grpChg chg="add mod">
          <ac:chgData name="小林美千穂 / KOBAYASHI，MICHIHO" userId="61615e2f-6ff0-4493-8e39-aae4c1546642" providerId="ADAL" clId="{83C609C2-B474-4EC1-8D24-568FC488C98E}" dt="2021-07-02T08:09:22.884" v="361" actId="1036"/>
          <ac:grpSpMkLst>
            <pc:docMk/>
            <pc:sldMk cId="1223172015" sldId="257"/>
            <ac:grpSpMk id="71" creationId="{67E062F2-A9AB-4369-8D32-83ACAD62720D}"/>
          </ac:grpSpMkLst>
        </pc:grpChg>
        <pc:grpChg chg="add mod">
          <ac:chgData name="小林美千穂 / KOBAYASHI，MICHIHO" userId="61615e2f-6ff0-4493-8e39-aae4c1546642" providerId="ADAL" clId="{83C609C2-B474-4EC1-8D24-568FC488C98E}" dt="2021-07-02T08:09:22.884" v="361" actId="1036"/>
          <ac:grpSpMkLst>
            <pc:docMk/>
            <pc:sldMk cId="1223172015" sldId="257"/>
            <ac:grpSpMk id="75" creationId="{BCBC9E5B-C1E9-492E-B0EE-E93461EAA540}"/>
          </ac:grpSpMkLst>
        </pc:grpChg>
        <pc:picChg chg="add mod">
          <ac:chgData name="小林美千穂 / KOBAYASHI，MICHIHO" userId="61615e2f-6ff0-4493-8e39-aae4c1546642" providerId="ADAL" clId="{83C609C2-B474-4EC1-8D24-568FC488C98E}" dt="2021-07-02T08:09:22.884" v="361" actId="1036"/>
          <ac:picMkLst>
            <pc:docMk/>
            <pc:sldMk cId="1223172015" sldId="257"/>
            <ac:picMk id="78" creationId="{4F607EA2-749C-4A31-903B-7DDA6ADE20C2}"/>
          </ac:picMkLst>
        </pc:picChg>
        <pc:cxnChg chg="add del mod modVis">
          <ac:chgData name="小林美千穂 / KOBAYASHI，MICHIHO" userId="61615e2f-6ff0-4493-8e39-aae4c1546642" providerId="ADAL" clId="{83C609C2-B474-4EC1-8D24-568FC488C98E}" dt="2021-07-02T05:24:41.799" v="173"/>
          <ac:cxnSpMkLst>
            <pc:docMk/>
            <pc:sldMk cId="1223172015" sldId="257"/>
            <ac:cxnSpMk id="2" creationId="{1DF21DE4-F375-4DB9-AF2D-4B7D14794B41}"/>
          </ac:cxnSpMkLst>
        </pc:cxnChg>
      </pc:sldChg>
      <pc:sldChg chg="addSp delSp modSp add mod">
        <pc:chgData name="小林美千穂 / KOBAYASHI，MICHIHO" userId="61615e2f-6ff0-4493-8e39-aae4c1546642" providerId="ADAL" clId="{83C609C2-B474-4EC1-8D24-568FC488C98E}" dt="2021-07-12T06:49:42.731" v="373" actId="14100"/>
        <pc:sldMkLst>
          <pc:docMk/>
          <pc:sldMk cId="255699568" sldId="258"/>
        </pc:sldMkLst>
        <pc:spChg chg="del">
          <ac:chgData name="小林美千穂 / KOBAYASHI，MICHIHO" userId="61615e2f-6ff0-4493-8e39-aae4c1546642" providerId="ADAL" clId="{83C609C2-B474-4EC1-8D24-568FC488C98E}" dt="2021-07-02T05:23:33.889" v="93" actId="478"/>
          <ac:spMkLst>
            <pc:docMk/>
            <pc:sldMk cId="255699568" sldId="258"/>
            <ac:spMk id="20" creationId="{00000000-0000-0000-0000-000000000000}"/>
          </ac:spMkLst>
        </pc:spChg>
        <pc:spChg chg="del">
          <ac:chgData name="小林美千穂 / KOBAYASHI，MICHIHO" userId="61615e2f-6ff0-4493-8e39-aae4c1546642" providerId="ADAL" clId="{83C609C2-B474-4EC1-8D24-568FC488C98E}" dt="2021-07-02T05:22:04.249" v="16" actId="478"/>
          <ac:spMkLst>
            <pc:docMk/>
            <pc:sldMk cId="255699568" sldId="258"/>
            <ac:spMk id="21" creationId="{00000000-0000-0000-0000-000000000000}"/>
          </ac:spMkLst>
        </pc:spChg>
        <pc:spChg chg="del">
          <ac:chgData name="小林美千穂 / KOBAYASHI，MICHIHO" userId="61615e2f-6ff0-4493-8e39-aae4c1546642" providerId="ADAL" clId="{83C609C2-B474-4EC1-8D24-568FC488C98E}" dt="2021-07-02T05:23:27.944" v="92" actId="478"/>
          <ac:spMkLst>
            <pc:docMk/>
            <pc:sldMk cId="255699568" sldId="258"/>
            <ac:spMk id="22" creationId="{00000000-0000-0000-0000-000000000000}"/>
          </ac:spMkLst>
        </pc:spChg>
        <pc:spChg chg="del">
          <ac:chgData name="小林美千穂 / KOBAYASHI，MICHIHO" userId="61615e2f-6ff0-4493-8e39-aae4c1546642" providerId="ADAL" clId="{83C609C2-B474-4EC1-8D24-568FC488C98E}" dt="2021-07-02T05:21:56.200" v="10" actId="478"/>
          <ac:spMkLst>
            <pc:docMk/>
            <pc:sldMk cId="255699568" sldId="258"/>
            <ac:spMk id="23" creationId="{00000000-0000-0000-0000-000000000000}"/>
          </ac:spMkLst>
        </pc:spChg>
        <pc:spChg chg="del">
          <ac:chgData name="小林美千穂 / KOBAYASHI，MICHIHO" userId="61615e2f-6ff0-4493-8e39-aae4c1546642" providerId="ADAL" clId="{83C609C2-B474-4EC1-8D24-568FC488C98E}" dt="2021-07-02T05:23:33.889" v="93" actId="478"/>
          <ac:spMkLst>
            <pc:docMk/>
            <pc:sldMk cId="255699568" sldId="258"/>
            <ac:spMk id="26" creationId="{00000000-0000-0000-0000-000000000000}"/>
          </ac:spMkLst>
        </pc:spChg>
        <pc:spChg chg="del mod">
          <ac:chgData name="小林美千穂 / KOBAYASHI，MICHIHO" userId="61615e2f-6ff0-4493-8e39-aae4c1546642" providerId="ADAL" clId="{83C609C2-B474-4EC1-8D24-568FC488C98E}" dt="2021-07-02T05:22:08.136" v="19" actId="478"/>
          <ac:spMkLst>
            <pc:docMk/>
            <pc:sldMk cId="255699568" sldId="258"/>
            <ac:spMk id="27" creationId="{00000000-0000-0000-0000-000000000000}"/>
          </ac:spMkLst>
        </pc:spChg>
        <pc:spChg chg="del">
          <ac:chgData name="小林美千穂 / KOBAYASHI，MICHIHO" userId="61615e2f-6ff0-4493-8e39-aae4c1546642" providerId="ADAL" clId="{83C609C2-B474-4EC1-8D24-568FC488C98E}" dt="2021-07-02T05:23:27.944" v="92" actId="478"/>
          <ac:spMkLst>
            <pc:docMk/>
            <pc:sldMk cId="255699568" sldId="258"/>
            <ac:spMk id="28" creationId="{00000000-0000-0000-0000-000000000000}"/>
          </ac:spMkLst>
        </pc:spChg>
        <pc:spChg chg="del">
          <ac:chgData name="小林美千穂 / KOBAYASHI，MICHIHO" userId="61615e2f-6ff0-4493-8e39-aae4c1546642" providerId="ADAL" clId="{83C609C2-B474-4EC1-8D24-568FC488C98E}" dt="2021-07-02T05:21:54.929" v="9" actId="478"/>
          <ac:spMkLst>
            <pc:docMk/>
            <pc:sldMk cId="255699568" sldId="258"/>
            <ac:spMk id="29" creationId="{00000000-0000-0000-0000-000000000000}"/>
          </ac:spMkLst>
        </pc:spChg>
        <pc:spChg chg="del">
          <ac:chgData name="小林美千穂 / KOBAYASHI，MICHIHO" userId="61615e2f-6ff0-4493-8e39-aae4c1546642" providerId="ADAL" clId="{83C609C2-B474-4EC1-8D24-568FC488C98E}" dt="2021-07-02T05:21:47.033" v="4" actId="478"/>
          <ac:spMkLst>
            <pc:docMk/>
            <pc:sldMk cId="255699568" sldId="258"/>
            <ac:spMk id="31" creationId="{9DE732A5-D8D3-4500-9CAF-EEB1E054F27C}"/>
          </ac:spMkLst>
        </pc:spChg>
        <pc:spChg chg="del">
          <ac:chgData name="小林美千穂 / KOBAYASHI，MICHIHO" userId="61615e2f-6ff0-4493-8e39-aae4c1546642" providerId="ADAL" clId="{83C609C2-B474-4EC1-8D24-568FC488C98E}" dt="2021-07-02T05:22:11.658" v="21" actId="478"/>
          <ac:spMkLst>
            <pc:docMk/>
            <pc:sldMk cId="255699568" sldId="258"/>
            <ac:spMk id="32" creationId="{00000000-0008-0000-0000-000011000000}"/>
          </ac:spMkLst>
        </pc:spChg>
        <pc:spChg chg="del">
          <ac:chgData name="小林美千穂 / KOBAYASHI，MICHIHO" userId="61615e2f-6ff0-4493-8e39-aae4c1546642" providerId="ADAL" clId="{83C609C2-B474-4EC1-8D24-568FC488C98E}" dt="2021-07-02T05:21:43.678" v="1" actId="478"/>
          <ac:spMkLst>
            <pc:docMk/>
            <pc:sldMk cId="255699568" sldId="258"/>
            <ac:spMk id="34" creationId="{8A507C4B-5BBD-421B-A0A3-43BA11A64D80}"/>
          </ac:spMkLst>
        </pc:spChg>
        <pc:spChg chg="del mod">
          <ac:chgData name="小林美千穂 / KOBAYASHI，MICHIHO" userId="61615e2f-6ff0-4493-8e39-aae4c1546642" providerId="ADAL" clId="{83C609C2-B474-4EC1-8D24-568FC488C98E}" dt="2021-07-02T05:21:50.121" v="6" actId="478"/>
          <ac:spMkLst>
            <pc:docMk/>
            <pc:sldMk cId="255699568" sldId="258"/>
            <ac:spMk id="35" creationId="{2FC50617-F27B-4D2F-82BC-E141EF3189BD}"/>
          </ac:spMkLst>
        </pc:spChg>
        <pc:spChg chg="del mod">
          <ac:chgData name="小林美千穂 / KOBAYASHI，MICHIHO" userId="61615e2f-6ff0-4493-8e39-aae4c1546642" providerId="ADAL" clId="{83C609C2-B474-4EC1-8D24-568FC488C98E}" dt="2021-07-02T05:21:51.872" v="7" actId="478"/>
          <ac:spMkLst>
            <pc:docMk/>
            <pc:sldMk cId="255699568" sldId="258"/>
            <ac:spMk id="36" creationId="{CEEFDED5-6DFB-47B1-8D4F-7DE385999CB9}"/>
          </ac:spMkLst>
        </pc:spChg>
        <pc:spChg chg="add del">
          <ac:chgData name="小林美千穂 / KOBAYASHI，MICHIHO" userId="61615e2f-6ff0-4493-8e39-aae4c1546642" providerId="ADAL" clId="{83C609C2-B474-4EC1-8D24-568FC488C98E}" dt="2021-07-02T05:21:59.467" v="13" actId="478"/>
          <ac:spMkLst>
            <pc:docMk/>
            <pc:sldMk cId="255699568" sldId="258"/>
            <ac:spMk id="41" creationId="{00000000-0000-0000-0000-000000000000}"/>
          </ac:spMkLst>
        </pc:spChg>
        <pc:spChg chg="del">
          <ac:chgData name="小林美千穂 / KOBAYASHI，MICHIHO" userId="61615e2f-6ff0-4493-8e39-aae4c1546642" providerId="ADAL" clId="{83C609C2-B474-4EC1-8D24-568FC488C98E}" dt="2021-07-02T05:23:37.369" v="94" actId="478"/>
          <ac:spMkLst>
            <pc:docMk/>
            <pc:sldMk cId="255699568" sldId="258"/>
            <ac:spMk id="42" creationId="{FA988FB6-3B54-4965-B6B1-E9B9617A0FC9}"/>
          </ac:spMkLst>
        </pc:spChg>
        <pc:spChg chg="del">
          <ac:chgData name="小林美千穂 / KOBAYASHI，MICHIHO" userId="61615e2f-6ff0-4493-8e39-aae4c1546642" providerId="ADAL" clId="{83C609C2-B474-4EC1-8D24-568FC488C98E}" dt="2021-07-02T05:23:37.369" v="94" actId="478"/>
          <ac:spMkLst>
            <pc:docMk/>
            <pc:sldMk cId="255699568" sldId="258"/>
            <ac:spMk id="43" creationId="{5EAE4FF7-9778-4AFC-95E1-0C6FBB70F49C}"/>
          </ac:spMkLst>
        </pc:spChg>
        <pc:spChg chg="del">
          <ac:chgData name="小林美千穂 / KOBAYASHI，MICHIHO" userId="61615e2f-6ff0-4493-8e39-aae4c1546642" providerId="ADAL" clId="{83C609C2-B474-4EC1-8D24-568FC488C98E}" dt="2021-07-02T05:23:37.369" v="94" actId="478"/>
          <ac:spMkLst>
            <pc:docMk/>
            <pc:sldMk cId="255699568" sldId="258"/>
            <ac:spMk id="44" creationId="{4F04718E-FB73-43BA-A6B0-7B01737BB26C}"/>
          </ac:spMkLst>
        </pc:spChg>
        <pc:spChg chg="del">
          <ac:chgData name="小林美千穂 / KOBAYASHI，MICHIHO" userId="61615e2f-6ff0-4493-8e39-aae4c1546642" providerId="ADAL" clId="{83C609C2-B474-4EC1-8D24-568FC488C98E}" dt="2021-07-02T05:23:27.944" v="92" actId="478"/>
          <ac:spMkLst>
            <pc:docMk/>
            <pc:sldMk cId="255699568" sldId="258"/>
            <ac:spMk id="53" creationId="{00000000-0000-0000-0000-000000000000}"/>
          </ac:spMkLst>
        </pc:spChg>
        <pc:spChg chg="del">
          <ac:chgData name="小林美千穂 / KOBAYASHI，MICHIHO" userId="61615e2f-6ff0-4493-8e39-aae4c1546642" providerId="ADAL" clId="{83C609C2-B474-4EC1-8D24-568FC488C98E}" dt="2021-07-02T05:23:33.889" v="93" actId="478"/>
          <ac:spMkLst>
            <pc:docMk/>
            <pc:sldMk cId="255699568" sldId="258"/>
            <ac:spMk id="54" creationId="{00000000-0000-0000-0000-000000000000}"/>
          </ac:spMkLst>
        </pc:spChg>
        <pc:spChg chg="del">
          <ac:chgData name="小林美千穂 / KOBAYASHI，MICHIHO" userId="61615e2f-6ff0-4493-8e39-aae4c1546642" providerId="ADAL" clId="{83C609C2-B474-4EC1-8D24-568FC488C98E}" dt="2021-07-02T05:22:01.088" v="14" actId="478"/>
          <ac:spMkLst>
            <pc:docMk/>
            <pc:sldMk cId="255699568" sldId="258"/>
            <ac:spMk id="55" creationId="{00000000-0000-0000-0000-000000000000}"/>
          </ac:spMkLst>
        </pc:spChg>
        <pc:spChg chg="del">
          <ac:chgData name="小林美千穂 / KOBAYASHI，MICHIHO" userId="61615e2f-6ff0-4493-8e39-aae4c1546642" providerId="ADAL" clId="{83C609C2-B474-4EC1-8D24-568FC488C98E}" dt="2021-07-02T05:22:05.267" v="17" actId="478"/>
          <ac:spMkLst>
            <pc:docMk/>
            <pc:sldMk cId="255699568" sldId="258"/>
            <ac:spMk id="56" creationId="{00000000-0000-0000-0000-000000000000}"/>
          </ac:spMkLst>
        </pc:spChg>
        <pc:spChg chg="del">
          <ac:chgData name="小林美千穂 / KOBAYASHI，MICHIHO" userId="61615e2f-6ff0-4493-8e39-aae4c1546642" providerId="ADAL" clId="{83C609C2-B474-4EC1-8D24-568FC488C98E}" dt="2021-07-02T05:23:33.889" v="93" actId="478"/>
          <ac:spMkLst>
            <pc:docMk/>
            <pc:sldMk cId="255699568" sldId="258"/>
            <ac:spMk id="58" creationId="{00000000-0000-0000-0000-000000000000}"/>
          </ac:spMkLst>
        </pc:spChg>
        <pc:spChg chg="del">
          <ac:chgData name="小林美千穂 / KOBAYASHI，MICHIHO" userId="61615e2f-6ff0-4493-8e39-aae4c1546642" providerId="ADAL" clId="{83C609C2-B474-4EC1-8D24-568FC488C98E}" dt="2021-07-02T05:22:02.816" v="15" actId="478"/>
          <ac:spMkLst>
            <pc:docMk/>
            <pc:sldMk cId="255699568" sldId="258"/>
            <ac:spMk id="59" creationId="{00000000-0000-0000-0000-000000000000}"/>
          </ac:spMkLst>
        </pc:spChg>
        <pc:spChg chg="del">
          <ac:chgData name="小林美千穂 / KOBAYASHI，MICHIHO" userId="61615e2f-6ff0-4493-8e39-aae4c1546642" providerId="ADAL" clId="{83C609C2-B474-4EC1-8D24-568FC488C98E}" dt="2021-07-02T05:23:27.944" v="92" actId="478"/>
          <ac:spMkLst>
            <pc:docMk/>
            <pc:sldMk cId="255699568" sldId="258"/>
            <ac:spMk id="60" creationId="{00000000-0000-0000-0000-000000000000}"/>
          </ac:spMkLst>
        </pc:spChg>
        <pc:spChg chg="del">
          <ac:chgData name="小林美千穂 / KOBAYASHI，MICHIHO" userId="61615e2f-6ff0-4493-8e39-aae4c1546642" providerId="ADAL" clId="{83C609C2-B474-4EC1-8D24-568FC488C98E}" dt="2021-07-02T05:21:53.776" v="8" actId="478"/>
          <ac:spMkLst>
            <pc:docMk/>
            <pc:sldMk cId="255699568" sldId="258"/>
            <ac:spMk id="61" creationId="{00000000-0000-0000-0000-000000000000}"/>
          </ac:spMkLst>
        </pc:spChg>
        <pc:spChg chg="add mod">
          <ac:chgData name="小林美千穂 / KOBAYASHI，MICHIHO" userId="61615e2f-6ff0-4493-8e39-aae4c1546642" providerId="ADAL" clId="{83C609C2-B474-4EC1-8D24-568FC488C98E}" dt="2021-07-12T06:48:43.323" v="367" actId="14100"/>
          <ac:spMkLst>
            <pc:docMk/>
            <pc:sldMk cId="255699568" sldId="258"/>
            <ac:spMk id="65" creationId="{15FFCB9F-7E2C-4E0C-AA3D-2C67B622B0F7}"/>
          </ac:spMkLst>
        </pc:spChg>
        <pc:spChg chg="add mod">
          <ac:chgData name="小林美千穂 / KOBAYASHI，MICHIHO" userId="61615e2f-6ff0-4493-8e39-aae4c1546642" providerId="ADAL" clId="{83C609C2-B474-4EC1-8D24-568FC488C98E}" dt="2021-07-12T06:49:42.731" v="373" actId="14100"/>
          <ac:spMkLst>
            <pc:docMk/>
            <pc:sldMk cId="255699568" sldId="258"/>
            <ac:spMk id="66" creationId="{5958CF57-67BC-41AB-B6EC-BD137D8CD6FF}"/>
          </ac:spMkLst>
        </pc:spChg>
        <pc:spChg chg="add mod">
          <ac:chgData name="小林美千穂 / KOBAYASHI，MICHIHO" userId="61615e2f-6ff0-4493-8e39-aae4c1546642" providerId="ADAL" clId="{83C609C2-B474-4EC1-8D24-568FC488C98E}" dt="2021-07-02T05:22:30.290" v="22"/>
          <ac:spMkLst>
            <pc:docMk/>
            <pc:sldMk cId="255699568" sldId="258"/>
            <ac:spMk id="67" creationId="{55EBAA41-4BAD-41A9-835B-C103AEF8E477}"/>
          </ac:spMkLst>
        </pc:spChg>
        <pc:spChg chg="add mod">
          <ac:chgData name="小林美千穂 / KOBAYASHI，MICHIHO" userId="61615e2f-6ff0-4493-8e39-aae4c1546642" providerId="ADAL" clId="{83C609C2-B474-4EC1-8D24-568FC488C98E}" dt="2021-07-02T05:22:30.290" v="22"/>
          <ac:spMkLst>
            <pc:docMk/>
            <pc:sldMk cId="255699568" sldId="258"/>
            <ac:spMk id="68" creationId="{3FB753BB-DBC9-4AC7-8BCB-96A6E86F217D}"/>
          </ac:spMkLst>
        </pc:spChg>
        <pc:spChg chg="add mod">
          <ac:chgData name="小林美千穂 / KOBAYASHI，MICHIHO" userId="61615e2f-6ff0-4493-8e39-aae4c1546642" providerId="ADAL" clId="{83C609C2-B474-4EC1-8D24-568FC488C98E}" dt="2021-07-02T05:22:30.290" v="22"/>
          <ac:spMkLst>
            <pc:docMk/>
            <pc:sldMk cId="255699568" sldId="258"/>
            <ac:spMk id="69" creationId="{96B5E85D-AE94-41AA-8F74-CABFC580B09D}"/>
          </ac:spMkLst>
        </pc:spChg>
        <pc:spChg chg="add mod">
          <ac:chgData name="小林美千穂 / KOBAYASHI，MICHIHO" userId="61615e2f-6ff0-4493-8e39-aae4c1546642" providerId="ADAL" clId="{83C609C2-B474-4EC1-8D24-568FC488C98E}" dt="2021-07-02T05:22:30.290" v="22"/>
          <ac:spMkLst>
            <pc:docMk/>
            <pc:sldMk cId="255699568" sldId="258"/>
            <ac:spMk id="70" creationId="{64851E10-8464-4844-AB12-39AFF681A9C2}"/>
          </ac:spMkLst>
        </pc:spChg>
        <pc:spChg chg="add mod">
          <ac:chgData name="小林美千穂 / KOBAYASHI，MICHIHO" userId="61615e2f-6ff0-4493-8e39-aae4c1546642" providerId="ADAL" clId="{83C609C2-B474-4EC1-8D24-568FC488C98E}" dt="2021-07-02T05:22:30.290" v="22"/>
          <ac:spMkLst>
            <pc:docMk/>
            <pc:sldMk cId="255699568" sldId="258"/>
            <ac:spMk id="71" creationId="{D87644D0-7241-4E19-A5EC-0022CF47A3AB}"/>
          </ac:spMkLst>
        </pc:spChg>
        <pc:spChg chg="add mod">
          <ac:chgData name="小林美千穂 / KOBAYASHI，MICHIHO" userId="61615e2f-6ff0-4493-8e39-aae4c1546642" providerId="ADAL" clId="{83C609C2-B474-4EC1-8D24-568FC488C98E}" dt="2021-07-02T05:22:30.290" v="22"/>
          <ac:spMkLst>
            <pc:docMk/>
            <pc:sldMk cId="255699568" sldId="258"/>
            <ac:spMk id="72" creationId="{FEBB2E7C-00AA-4224-AC66-28B0992B103B}"/>
          </ac:spMkLst>
        </pc:spChg>
        <pc:spChg chg="add mod">
          <ac:chgData name="小林美千穂 / KOBAYASHI，MICHIHO" userId="61615e2f-6ff0-4493-8e39-aae4c1546642" providerId="ADAL" clId="{83C609C2-B474-4EC1-8D24-568FC488C98E}" dt="2021-07-02T05:22:30.290" v="22"/>
          <ac:spMkLst>
            <pc:docMk/>
            <pc:sldMk cId="255699568" sldId="258"/>
            <ac:spMk id="73" creationId="{B504C5B3-415B-4833-8745-68B7CF349B07}"/>
          </ac:spMkLst>
        </pc:spChg>
        <pc:spChg chg="add mod">
          <ac:chgData name="小林美千穂 / KOBAYASHI，MICHIHO" userId="61615e2f-6ff0-4493-8e39-aae4c1546642" providerId="ADAL" clId="{83C609C2-B474-4EC1-8D24-568FC488C98E}" dt="2021-07-02T05:22:30.290" v="22"/>
          <ac:spMkLst>
            <pc:docMk/>
            <pc:sldMk cId="255699568" sldId="258"/>
            <ac:spMk id="74" creationId="{944145A0-CA94-4D16-9DCA-78E0BB5C23EB}"/>
          </ac:spMkLst>
        </pc:spChg>
        <pc:spChg chg="add mod">
          <ac:chgData name="小林美千穂 / KOBAYASHI，MICHIHO" userId="61615e2f-6ff0-4493-8e39-aae4c1546642" providerId="ADAL" clId="{83C609C2-B474-4EC1-8D24-568FC488C98E}" dt="2021-07-02T05:22:30.290" v="22"/>
          <ac:spMkLst>
            <pc:docMk/>
            <pc:sldMk cId="255699568" sldId="258"/>
            <ac:spMk id="75" creationId="{F87CB9F1-4912-4C19-A3CE-CAD606FC12E3}"/>
          </ac:spMkLst>
        </pc:spChg>
        <pc:spChg chg="add mod">
          <ac:chgData name="小林美千穂 / KOBAYASHI，MICHIHO" userId="61615e2f-6ff0-4493-8e39-aae4c1546642" providerId="ADAL" clId="{83C609C2-B474-4EC1-8D24-568FC488C98E}" dt="2021-07-02T05:22:30.290" v="22"/>
          <ac:spMkLst>
            <pc:docMk/>
            <pc:sldMk cId="255699568" sldId="258"/>
            <ac:spMk id="76" creationId="{55346869-9001-49A4-9BF0-E2ED160153BE}"/>
          </ac:spMkLst>
        </pc:spChg>
        <pc:spChg chg="add mod">
          <ac:chgData name="小林美千穂 / KOBAYASHI，MICHIHO" userId="61615e2f-6ff0-4493-8e39-aae4c1546642" providerId="ADAL" clId="{83C609C2-B474-4EC1-8D24-568FC488C98E}" dt="2021-07-02T05:22:30.290" v="22"/>
          <ac:spMkLst>
            <pc:docMk/>
            <pc:sldMk cId="255699568" sldId="258"/>
            <ac:spMk id="77" creationId="{A0A867CF-2306-4C56-A398-C09718B92852}"/>
          </ac:spMkLst>
        </pc:spChg>
        <pc:spChg chg="add del mod">
          <ac:chgData name="小林美千穂 / KOBAYASHI，MICHIHO" userId="61615e2f-6ff0-4493-8e39-aae4c1546642" providerId="ADAL" clId="{83C609C2-B474-4EC1-8D24-568FC488C98E}" dt="2021-07-02T05:22:56.101" v="24"/>
          <ac:spMkLst>
            <pc:docMk/>
            <pc:sldMk cId="255699568" sldId="258"/>
            <ac:spMk id="78" creationId="{F7EEFAC7-24C6-4044-AB6C-24FB55932702}"/>
          </ac:spMkLst>
        </pc:spChg>
        <pc:spChg chg="add del mod">
          <ac:chgData name="小林美千穂 / KOBAYASHI，MICHIHO" userId="61615e2f-6ff0-4493-8e39-aae4c1546642" providerId="ADAL" clId="{83C609C2-B474-4EC1-8D24-568FC488C98E}" dt="2021-07-02T05:22:56.101" v="24"/>
          <ac:spMkLst>
            <pc:docMk/>
            <pc:sldMk cId="255699568" sldId="258"/>
            <ac:spMk id="79" creationId="{EF7E91A7-B3F5-4252-BC1E-43869EF53352}"/>
          </ac:spMkLst>
        </pc:spChg>
        <pc:spChg chg="add del mod">
          <ac:chgData name="小林美千穂 / KOBAYASHI，MICHIHO" userId="61615e2f-6ff0-4493-8e39-aae4c1546642" providerId="ADAL" clId="{83C609C2-B474-4EC1-8D24-568FC488C98E}" dt="2021-07-02T05:22:56.101" v="24"/>
          <ac:spMkLst>
            <pc:docMk/>
            <pc:sldMk cId="255699568" sldId="258"/>
            <ac:spMk id="80" creationId="{38E79C15-99B4-42CF-89D6-457A37076F80}"/>
          </ac:spMkLst>
        </pc:spChg>
        <pc:spChg chg="mod">
          <ac:chgData name="小林美千穂 / KOBAYASHI，MICHIHO" userId="61615e2f-6ff0-4493-8e39-aae4c1546642" providerId="ADAL" clId="{83C609C2-B474-4EC1-8D24-568FC488C98E}" dt="2021-07-02T05:22:54.302" v="23"/>
          <ac:spMkLst>
            <pc:docMk/>
            <pc:sldMk cId="255699568" sldId="258"/>
            <ac:spMk id="86" creationId="{B1A87A1B-1C23-47F6-A9B4-E7E7008F4289}"/>
          </ac:spMkLst>
        </pc:spChg>
        <pc:spChg chg="mod">
          <ac:chgData name="小林美千穂 / KOBAYASHI，MICHIHO" userId="61615e2f-6ff0-4493-8e39-aae4c1546642" providerId="ADAL" clId="{83C609C2-B474-4EC1-8D24-568FC488C98E}" dt="2021-07-02T05:22:54.302" v="23"/>
          <ac:spMkLst>
            <pc:docMk/>
            <pc:sldMk cId="255699568" sldId="258"/>
            <ac:spMk id="87" creationId="{22FF627B-2F45-4FF8-A7D9-19787A11FC89}"/>
          </ac:spMkLst>
        </pc:spChg>
        <pc:spChg chg="mod">
          <ac:chgData name="小林美千穂 / KOBAYASHI，MICHIHO" userId="61615e2f-6ff0-4493-8e39-aae4c1546642" providerId="ADAL" clId="{83C609C2-B474-4EC1-8D24-568FC488C98E}" dt="2021-07-02T05:22:54.302" v="23"/>
          <ac:spMkLst>
            <pc:docMk/>
            <pc:sldMk cId="255699568" sldId="258"/>
            <ac:spMk id="88" creationId="{133A1E85-DE9A-4B04-8BAD-F284D1981F56}"/>
          </ac:spMkLst>
        </pc:spChg>
        <pc:spChg chg="mod">
          <ac:chgData name="小林美千穂 / KOBAYASHI，MICHIHO" userId="61615e2f-6ff0-4493-8e39-aae4c1546642" providerId="ADAL" clId="{83C609C2-B474-4EC1-8D24-568FC488C98E}" dt="2021-07-02T05:22:54.302" v="23"/>
          <ac:spMkLst>
            <pc:docMk/>
            <pc:sldMk cId="255699568" sldId="258"/>
            <ac:spMk id="89" creationId="{1E51F630-36FB-4EC9-8323-B75E22B1BA94}"/>
          </ac:spMkLst>
        </pc:spChg>
        <pc:spChg chg="mod">
          <ac:chgData name="小林美千穂 / KOBAYASHI，MICHIHO" userId="61615e2f-6ff0-4493-8e39-aae4c1546642" providerId="ADAL" clId="{83C609C2-B474-4EC1-8D24-568FC488C98E}" dt="2021-07-02T05:22:54.302" v="23"/>
          <ac:spMkLst>
            <pc:docMk/>
            <pc:sldMk cId="255699568" sldId="258"/>
            <ac:spMk id="90" creationId="{38BEE85F-F5EB-4FFA-873C-0D34B79BAF23}"/>
          </ac:spMkLst>
        </pc:spChg>
        <pc:spChg chg="mod">
          <ac:chgData name="小林美千穂 / KOBAYASHI，MICHIHO" userId="61615e2f-6ff0-4493-8e39-aae4c1546642" providerId="ADAL" clId="{83C609C2-B474-4EC1-8D24-568FC488C98E}" dt="2021-07-02T05:22:54.302" v="23"/>
          <ac:spMkLst>
            <pc:docMk/>
            <pc:sldMk cId="255699568" sldId="258"/>
            <ac:spMk id="91" creationId="{347322BB-F164-4DB0-97FD-F03F59DE7E31}"/>
          </ac:spMkLst>
        </pc:spChg>
        <pc:spChg chg="mod">
          <ac:chgData name="小林美千穂 / KOBAYASHI，MICHIHO" userId="61615e2f-6ff0-4493-8e39-aae4c1546642" providerId="ADAL" clId="{83C609C2-B474-4EC1-8D24-568FC488C98E}" dt="2021-07-02T05:22:54.302" v="23"/>
          <ac:spMkLst>
            <pc:docMk/>
            <pc:sldMk cId="255699568" sldId="258"/>
            <ac:spMk id="92" creationId="{D45D1241-656C-4B65-A60B-8287486724A6}"/>
          </ac:spMkLst>
        </pc:spChg>
        <pc:spChg chg="mod">
          <ac:chgData name="小林美千穂 / KOBAYASHI，MICHIHO" userId="61615e2f-6ff0-4493-8e39-aae4c1546642" providerId="ADAL" clId="{83C609C2-B474-4EC1-8D24-568FC488C98E}" dt="2021-07-02T05:22:54.302" v="23"/>
          <ac:spMkLst>
            <pc:docMk/>
            <pc:sldMk cId="255699568" sldId="258"/>
            <ac:spMk id="93" creationId="{73C54013-DA84-4B9D-97EA-82231E68D94D}"/>
          </ac:spMkLst>
        </pc:spChg>
        <pc:spChg chg="mod">
          <ac:chgData name="小林美千穂 / KOBAYASHI，MICHIHO" userId="61615e2f-6ff0-4493-8e39-aae4c1546642" providerId="ADAL" clId="{83C609C2-B474-4EC1-8D24-568FC488C98E}" dt="2021-07-02T05:22:54.302" v="23"/>
          <ac:spMkLst>
            <pc:docMk/>
            <pc:sldMk cId="255699568" sldId="258"/>
            <ac:spMk id="94" creationId="{DF66A11A-4A8F-4767-B135-51FBE896DC3C}"/>
          </ac:spMkLst>
        </pc:spChg>
        <pc:spChg chg="mod">
          <ac:chgData name="小林美千穂 / KOBAYASHI，MICHIHO" userId="61615e2f-6ff0-4493-8e39-aae4c1546642" providerId="ADAL" clId="{83C609C2-B474-4EC1-8D24-568FC488C98E}" dt="2021-07-02T05:22:54.302" v="23"/>
          <ac:spMkLst>
            <pc:docMk/>
            <pc:sldMk cId="255699568" sldId="258"/>
            <ac:spMk id="95" creationId="{51568F75-61A8-4F96-8557-C8434D89A765}"/>
          </ac:spMkLst>
        </pc:spChg>
        <pc:spChg chg="mod">
          <ac:chgData name="小林美千穂 / KOBAYASHI，MICHIHO" userId="61615e2f-6ff0-4493-8e39-aae4c1546642" providerId="ADAL" clId="{83C609C2-B474-4EC1-8D24-568FC488C98E}" dt="2021-07-02T05:22:54.302" v="23"/>
          <ac:spMkLst>
            <pc:docMk/>
            <pc:sldMk cId="255699568" sldId="258"/>
            <ac:spMk id="96" creationId="{AC28D6E0-4275-4DFA-AD1B-613D4B314A93}"/>
          </ac:spMkLst>
        </pc:spChg>
        <pc:spChg chg="mod">
          <ac:chgData name="小林美千穂 / KOBAYASHI，MICHIHO" userId="61615e2f-6ff0-4493-8e39-aae4c1546642" providerId="ADAL" clId="{83C609C2-B474-4EC1-8D24-568FC488C98E}" dt="2021-07-02T05:22:54.302" v="23"/>
          <ac:spMkLst>
            <pc:docMk/>
            <pc:sldMk cId="255699568" sldId="258"/>
            <ac:spMk id="97" creationId="{847CC258-D28C-4096-B9DC-6B168A1E3B9B}"/>
          </ac:spMkLst>
        </pc:spChg>
        <pc:spChg chg="add mod">
          <ac:chgData name="小林美千穂 / KOBAYASHI，MICHIHO" userId="61615e2f-6ff0-4493-8e39-aae4c1546642" providerId="ADAL" clId="{83C609C2-B474-4EC1-8D24-568FC488C98E}" dt="2021-07-02T05:23:13.473" v="91" actId="1035"/>
          <ac:spMkLst>
            <pc:docMk/>
            <pc:sldMk cId="255699568" sldId="258"/>
            <ac:spMk id="98" creationId="{F9600672-98AF-4193-A3A5-894BBCBEDAA5}"/>
          </ac:spMkLst>
        </pc:spChg>
        <pc:spChg chg="add mod">
          <ac:chgData name="小林美千穂 / KOBAYASHI，MICHIHO" userId="61615e2f-6ff0-4493-8e39-aae4c1546642" providerId="ADAL" clId="{83C609C2-B474-4EC1-8D24-568FC488C98E}" dt="2021-07-12T06:49:28.773" v="371" actId="1035"/>
          <ac:spMkLst>
            <pc:docMk/>
            <pc:sldMk cId="255699568" sldId="258"/>
            <ac:spMk id="99" creationId="{3F611772-8D54-4EF7-8B48-AB35A7260D14}"/>
          </ac:spMkLst>
        </pc:spChg>
        <pc:spChg chg="add mod">
          <ac:chgData name="小林美千穂 / KOBAYASHI，MICHIHO" userId="61615e2f-6ff0-4493-8e39-aae4c1546642" providerId="ADAL" clId="{83C609C2-B474-4EC1-8D24-568FC488C98E}" dt="2021-07-12T06:49:28.773" v="371" actId="1035"/>
          <ac:spMkLst>
            <pc:docMk/>
            <pc:sldMk cId="255699568" sldId="258"/>
            <ac:spMk id="100" creationId="{2863E555-C00D-47E8-9BB4-36C9BA4A1A8F}"/>
          </ac:spMkLst>
        </pc:spChg>
        <pc:spChg chg="mod">
          <ac:chgData name="小林美千穂 / KOBAYASHI，MICHIHO" userId="61615e2f-6ff0-4493-8e39-aae4c1546642" providerId="ADAL" clId="{83C609C2-B474-4EC1-8D24-568FC488C98E}" dt="2021-07-02T05:23:13.473" v="91" actId="1035"/>
          <ac:spMkLst>
            <pc:docMk/>
            <pc:sldMk cId="255699568" sldId="258"/>
            <ac:spMk id="106" creationId="{D57B2AB6-2802-43CF-8841-A6ADA8A70D54}"/>
          </ac:spMkLst>
        </pc:spChg>
        <pc:spChg chg="mod">
          <ac:chgData name="小林美千穂 / KOBAYASHI，MICHIHO" userId="61615e2f-6ff0-4493-8e39-aae4c1546642" providerId="ADAL" clId="{83C609C2-B474-4EC1-8D24-568FC488C98E}" dt="2021-07-02T05:23:13.473" v="91" actId="1035"/>
          <ac:spMkLst>
            <pc:docMk/>
            <pc:sldMk cId="255699568" sldId="258"/>
            <ac:spMk id="107" creationId="{62C2C445-EDAC-43DA-ADCC-E554D5F5BFA2}"/>
          </ac:spMkLst>
        </pc:spChg>
        <pc:spChg chg="mod">
          <ac:chgData name="小林美千穂 / KOBAYASHI，MICHIHO" userId="61615e2f-6ff0-4493-8e39-aae4c1546642" providerId="ADAL" clId="{83C609C2-B474-4EC1-8D24-568FC488C98E}" dt="2021-07-02T05:23:13.473" v="91" actId="1035"/>
          <ac:spMkLst>
            <pc:docMk/>
            <pc:sldMk cId="255699568" sldId="258"/>
            <ac:spMk id="108" creationId="{3F26A7EA-EFD4-4528-98B1-E54F1EDC5374}"/>
          </ac:spMkLst>
        </pc:spChg>
        <pc:spChg chg="mod">
          <ac:chgData name="小林美千穂 / KOBAYASHI，MICHIHO" userId="61615e2f-6ff0-4493-8e39-aae4c1546642" providerId="ADAL" clId="{83C609C2-B474-4EC1-8D24-568FC488C98E}" dt="2021-07-02T05:23:13.473" v="91" actId="1035"/>
          <ac:spMkLst>
            <pc:docMk/>
            <pc:sldMk cId="255699568" sldId="258"/>
            <ac:spMk id="109" creationId="{0F7A9CBA-D03F-457D-B979-BB39AC228D2F}"/>
          </ac:spMkLst>
        </pc:spChg>
        <pc:spChg chg="mod">
          <ac:chgData name="小林美千穂 / KOBAYASHI，MICHIHO" userId="61615e2f-6ff0-4493-8e39-aae4c1546642" providerId="ADAL" clId="{83C609C2-B474-4EC1-8D24-568FC488C98E}" dt="2021-07-02T05:23:13.473" v="91" actId="1035"/>
          <ac:spMkLst>
            <pc:docMk/>
            <pc:sldMk cId="255699568" sldId="258"/>
            <ac:spMk id="110" creationId="{EF94660A-C958-47A5-8074-A73E2027C350}"/>
          </ac:spMkLst>
        </pc:spChg>
        <pc:spChg chg="mod">
          <ac:chgData name="小林美千穂 / KOBAYASHI，MICHIHO" userId="61615e2f-6ff0-4493-8e39-aae4c1546642" providerId="ADAL" clId="{83C609C2-B474-4EC1-8D24-568FC488C98E}" dt="2021-07-02T05:23:13.473" v="91" actId="1035"/>
          <ac:spMkLst>
            <pc:docMk/>
            <pc:sldMk cId="255699568" sldId="258"/>
            <ac:spMk id="111" creationId="{71CCDBA8-A2F9-4D02-B660-23E274662406}"/>
          </ac:spMkLst>
        </pc:spChg>
        <pc:spChg chg="mod">
          <ac:chgData name="小林美千穂 / KOBAYASHI，MICHIHO" userId="61615e2f-6ff0-4493-8e39-aae4c1546642" providerId="ADAL" clId="{83C609C2-B474-4EC1-8D24-568FC488C98E}" dt="2021-07-02T05:23:13.473" v="91" actId="1035"/>
          <ac:spMkLst>
            <pc:docMk/>
            <pc:sldMk cId="255699568" sldId="258"/>
            <ac:spMk id="112" creationId="{7964AE15-3788-44D6-9286-59ED7B147887}"/>
          </ac:spMkLst>
        </pc:spChg>
        <pc:spChg chg="mod">
          <ac:chgData name="小林美千穂 / KOBAYASHI，MICHIHO" userId="61615e2f-6ff0-4493-8e39-aae4c1546642" providerId="ADAL" clId="{83C609C2-B474-4EC1-8D24-568FC488C98E}" dt="2021-07-02T05:23:13.473" v="91" actId="1035"/>
          <ac:spMkLst>
            <pc:docMk/>
            <pc:sldMk cId="255699568" sldId="258"/>
            <ac:spMk id="113" creationId="{27BA54FC-B33E-4039-95E0-E329986DB74C}"/>
          </ac:spMkLst>
        </pc:spChg>
        <pc:spChg chg="mod">
          <ac:chgData name="小林美千穂 / KOBAYASHI，MICHIHO" userId="61615e2f-6ff0-4493-8e39-aae4c1546642" providerId="ADAL" clId="{83C609C2-B474-4EC1-8D24-568FC488C98E}" dt="2021-07-02T05:23:13.473" v="91" actId="1035"/>
          <ac:spMkLst>
            <pc:docMk/>
            <pc:sldMk cId="255699568" sldId="258"/>
            <ac:spMk id="114" creationId="{68B64B75-F636-4F12-9350-5B3B69E259C0}"/>
          </ac:spMkLst>
        </pc:spChg>
        <pc:spChg chg="mod">
          <ac:chgData name="小林美千穂 / KOBAYASHI，MICHIHO" userId="61615e2f-6ff0-4493-8e39-aae4c1546642" providerId="ADAL" clId="{83C609C2-B474-4EC1-8D24-568FC488C98E}" dt="2021-07-02T05:23:13.473" v="91" actId="1035"/>
          <ac:spMkLst>
            <pc:docMk/>
            <pc:sldMk cId="255699568" sldId="258"/>
            <ac:spMk id="115" creationId="{985DFB28-7DF8-4E78-92EF-0C09BB29A4FE}"/>
          </ac:spMkLst>
        </pc:spChg>
        <pc:spChg chg="mod">
          <ac:chgData name="小林美千穂 / KOBAYASHI，MICHIHO" userId="61615e2f-6ff0-4493-8e39-aae4c1546642" providerId="ADAL" clId="{83C609C2-B474-4EC1-8D24-568FC488C98E}" dt="2021-07-02T05:23:13.473" v="91" actId="1035"/>
          <ac:spMkLst>
            <pc:docMk/>
            <pc:sldMk cId="255699568" sldId="258"/>
            <ac:spMk id="116" creationId="{47799666-7A0B-4716-8466-CC2B610D2D3D}"/>
          </ac:spMkLst>
        </pc:spChg>
        <pc:spChg chg="mod">
          <ac:chgData name="小林美千穂 / KOBAYASHI，MICHIHO" userId="61615e2f-6ff0-4493-8e39-aae4c1546642" providerId="ADAL" clId="{83C609C2-B474-4EC1-8D24-568FC488C98E}" dt="2021-07-02T05:23:13.473" v="91" actId="1035"/>
          <ac:spMkLst>
            <pc:docMk/>
            <pc:sldMk cId="255699568" sldId="258"/>
            <ac:spMk id="117" creationId="{D2C8A7E8-4A14-4B62-B227-A22283D59D6E}"/>
          </ac:spMkLst>
        </pc:spChg>
        <pc:spChg chg="mod">
          <ac:chgData name="小林美千穂 / KOBAYASHI，MICHIHO" userId="61615e2f-6ff0-4493-8e39-aae4c1546642" providerId="ADAL" clId="{83C609C2-B474-4EC1-8D24-568FC488C98E}" dt="2021-07-02T05:23:13.473" v="91" actId="1035"/>
          <ac:spMkLst>
            <pc:docMk/>
            <pc:sldMk cId="255699568" sldId="258"/>
            <ac:spMk id="120" creationId="{B49355D7-85C0-4FC1-91BF-0FDE35AB0663}"/>
          </ac:spMkLst>
        </pc:spChg>
        <pc:spChg chg="mod">
          <ac:chgData name="小林美千穂 / KOBAYASHI，MICHIHO" userId="61615e2f-6ff0-4493-8e39-aae4c1546642" providerId="ADAL" clId="{83C609C2-B474-4EC1-8D24-568FC488C98E}" dt="2021-07-02T05:23:13.473" v="91" actId="1035"/>
          <ac:spMkLst>
            <pc:docMk/>
            <pc:sldMk cId="255699568" sldId="258"/>
            <ac:spMk id="123" creationId="{74825122-D5D7-4702-98D0-B55077E9C9DE}"/>
          </ac:spMkLst>
        </pc:spChg>
        <pc:spChg chg="mod">
          <ac:chgData name="小林美千穂 / KOBAYASHI，MICHIHO" userId="61615e2f-6ff0-4493-8e39-aae4c1546642" providerId="ADAL" clId="{83C609C2-B474-4EC1-8D24-568FC488C98E}" dt="2021-07-02T05:23:13.473" v="91" actId="1035"/>
          <ac:spMkLst>
            <pc:docMk/>
            <pc:sldMk cId="255699568" sldId="258"/>
            <ac:spMk id="124" creationId="{ACA146B9-9662-45EE-AB27-1B7B85001CF5}"/>
          </ac:spMkLst>
        </pc:spChg>
        <pc:spChg chg="mod">
          <ac:chgData name="小林美千穂 / KOBAYASHI，MICHIHO" userId="61615e2f-6ff0-4493-8e39-aae4c1546642" providerId="ADAL" clId="{83C609C2-B474-4EC1-8D24-568FC488C98E}" dt="2021-07-02T05:23:13.473" v="91" actId="1035"/>
          <ac:spMkLst>
            <pc:docMk/>
            <pc:sldMk cId="255699568" sldId="258"/>
            <ac:spMk id="125" creationId="{D73E158B-AB39-41CC-B956-25DF6D56E8FD}"/>
          </ac:spMkLst>
        </pc:spChg>
        <pc:spChg chg="mod">
          <ac:chgData name="小林美千穂 / KOBAYASHI，MICHIHO" userId="61615e2f-6ff0-4493-8e39-aae4c1546642" providerId="ADAL" clId="{83C609C2-B474-4EC1-8D24-568FC488C98E}" dt="2021-07-02T05:23:13.473" v="91" actId="1035"/>
          <ac:spMkLst>
            <pc:docMk/>
            <pc:sldMk cId="255699568" sldId="258"/>
            <ac:spMk id="126" creationId="{20C2C443-2C35-4105-BC1D-56E6FCDA9930}"/>
          </ac:spMkLst>
        </pc:spChg>
        <pc:spChg chg="mod">
          <ac:chgData name="小林美千穂 / KOBAYASHI，MICHIHO" userId="61615e2f-6ff0-4493-8e39-aae4c1546642" providerId="ADAL" clId="{83C609C2-B474-4EC1-8D24-568FC488C98E}" dt="2021-07-02T05:23:13.473" v="91" actId="1035"/>
          <ac:spMkLst>
            <pc:docMk/>
            <pc:sldMk cId="255699568" sldId="258"/>
            <ac:spMk id="127" creationId="{CB0B8A56-33C2-4E32-9C1C-1E8CA4B5D5B8}"/>
          </ac:spMkLst>
        </pc:spChg>
        <pc:spChg chg="mod">
          <ac:chgData name="小林美千穂 / KOBAYASHI，MICHIHO" userId="61615e2f-6ff0-4493-8e39-aae4c1546642" providerId="ADAL" clId="{83C609C2-B474-4EC1-8D24-568FC488C98E}" dt="2021-07-02T05:23:13.473" v="91" actId="1035"/>
          <ac:spMkLst>
            <pc:docMk/>
            <pc:sldMk cId="255699568" sldId="258"/>
            <ac:spMk id="129" creationId="{BB703863-389D-435A-B678-937CCB878E3E}"/>
          </ac:spMkLst>
        </pc:spChg>
        <pc:spChg chg="mod">
          <ac:chgData name="小林美千穂 / KOBAYASHI，MICHIHO" userId="61615e2f-6ff0-4493-8e39-aae4c1546642" providerId="ADAL" clId="{83C609C2-B474-4EC1-8D24-568FC488C98E}" dt="2021-07-02T05:23:13.473" v="91" actId="1035"/>
          <ac:spMkLst>
            <pc:docMk/>
            <pc:sldMk cId="255699568" sldId="258"/>
            <ac:spMk id="130" creationId="{0E62A828-2414-4DA6-B0B1-C1740D211901}"/>
          </ac:spMkLst>
        </pc:spChg>
        <pc:spChg chg="mod">
          <ac:chgData name="小林美千穂 / KOBAYASHI，MICHIHO" userId="61615e2f-6ff0-4493-8e39-aae4c1546642" providerId="ADAL" clId="{83C609C2-B474-4EC1-8D24-568FC488C98E}" dt="2021-07-02T05:23:13.473" v="91" actId="1035"/>
          <ac:spMkLst>
            <pc:docMk/>
            <pc:sldMk cId="255699568" sldId="258"/>
            <ac:spMk id="131" creationId="{C915E9C8-C35B-4299-9FE3-07BD8ED5E5D2}"/>
          </ac:spMkLst>
        </pc:spChg>
        <pc:spChg chg="mod">
          <ac:chgData name="小林美千穂 / KOBAYASHI，MICHIHO" userId="61615e2f-6ff0-4493-8e39-aae4c1546642" providerId="ADAL" clId="{83C609C2-B474-4EC1-8D24-568FC488C98E}" dt="2021-07-02T05:23:13.473" v="91" actId="1035"/>
          <ac:spMkLst>
            <pc:docMk/>
            <pc:sldMk cId="255699568" sldId="258"/>
            <ac:spMk id="132" creationId="{C7AF4FB3-6ACA-4FCC-A8F3-D8CB9D143119}"/>
          </ac:spMkLst>
        </pc:spChg>
        <pc:spChg chg="mod">
          <ac:chgData name="小林美千穂 / KOBAYASHI，MICHIHO" userId="61615e2f-6ff0-4493-8e39-aae4c1546642" providerId="ADAL" clId="{83C609C2-B474-4EC1-8D24-568FC488C98E}" dt="2021-07-02T05:23:13.473" v="91" actId="1035"/>
          <ac:spMkLst>
            <pc:docMk/>
            <pc:sldMk cId="255699568" sldId="258"/>
            <ac:spMk id="133" creationId="{3B1412B8-693F-4ECC-A54F-97B71D0F9A97}"/>
          </ac:spMkLst>
        </pc:spChg>
        <pc:grpChg chg="del">
          <ac:chgData name="小林美千穂 / KOBAYASHI，MICHIHO" userId="61615e2f-6ff0-4493-8e39-aae4c1546642" providerId="ADAL" clId="{83C609C2-B474-4EC1-8D24-568FC488C98E}" dt="2021-07-02T05:23:37.369" v="94" actId="478"/>
          <ac:grpSpMkLst>
            <pc:docMk/>
            <pc:sldMk cId="255699568" sldId="258"/>
            <ac:grpSpMk id="45" creationId="{6B1E2091-9833-4BA3-A3F6-597723CAE8A1}"/>
          </ac:grpSpMkLst>
        </pc:grpChg>
        <pc:grpChg chg="del">
          <ac:chgData name="小林美千穂 / KOBAYASHI，MICHIHO" userId="61615e2f-6ff0-4493-8e39-aae4c1546642" providerId="ADAL" clId="{83C609C2-B474-4EC1-8D24-568FC488C98E}" dt="2021-07-02T05:23:37.369" v="94" actId="478"/>
          <ac:grpSpMkLst>
            <pc:docMk/>
            <pc:sldMk cId="255699568" sldId="258"/>
            <ac:grpSpMk id="52" creationId="{CBDC94DE-952C-4FF5-B604-AEDFA5D19045}"/>
          </ac:grpSpMkLst>
        </pc:grpChg>
        <pc:grpChg chg="add del mod">
          <ac:chgData name="小林美千穂 / KOBAYASHI，MICHIHO" userId="61615e2f-6ff0-4493-8e39-aae4c1546642" providerId="ADAL" clId="{83C609C2-B474-4EC1-8D24-568FC488C98E}" dt="2021-07-02T05:22:56.101" v="24"/>
          <ac:grpSpMkLst>
            <pc:docMk/>
            <pc:sldMk cId="255699568" sldId="258"/>
            <ac:grpSpMk id="81" creationId="{119B98FA-CCCF-43BC-BC97-3DF4EA24CA82}"/>
          </ac:grpSpMkLst>
        </pc:grpChg>
        <pc:grpChg chg="mod">
          <ac:chgData name="小林美千穂 / KOBAYASHI，MICHIHO" userId="61615e2f-6ff0-4493-8e39-aae4c1546642" providerId="ADAL" clId="{83C609C2-B474-4EC1-8D24-568FC488C98E}" dt="2021-07-02T05:22:54.302" v="23"/>
          <ac:grpSpMkLst>
            <pc:docMk/>
            <pc:sldMk cId="255699568" sldId="258"/>
            <ac:grpSpMk id="82" creationId="{4A337465-76B2-484F-B38A-26813DD46595}"/>
          </ac:grpSpMkLst>
        </pc:grpChg>
        <pc:grpChg chg="mod">
          <ac:chgData name="小林美千穂 / KOBAYASHI，MICHIHO" userId="61615e2f-6ff0-4493-8e39-aae4c1546642" providerId="ADAL" clId="{83C609C2-B474-4EC1-8D24-568FC488C98E}" dt="2021-07-02T05:22:54.302" v="23"/>
          <ac:grpSpMkLst>
            <pc:docMk/>
            <pc:sldMk cId="255699568" sldId="258"/>
            <ac:grpSpMk id="83" creationId="{CBB8C9F7-3840-4899-8685-ED9A9B6C4684}"/>
          </ac:grpSpMkLst>
        </pc:grpChg>
        <pc:grpChg chg="mod">
          <ac:chgData name="小林美千穂 / KOBAYASHI，MICHIHO" userId="61615e2f-6ff0-4493-8e39-aae4c1546642" providerId="ADAL" clId="{83C609C2-B474-4EC1-8D24-568FC488C98E}" dt="2021-07-02T05:22:54.302" v="23"/>
          <ac:grpSpMkLst>
            <pc:docMk/>
            <pc:sldMk cId="255699568" sldId="258"/>
            <ac:grpSpMk id="84" creationId="{344380E8-52BD-4A98-A881-C7ED79EDFBB3}"/>
          </ac:grpSpMkLst>
        </pc:grpChg>
        <pc:grpChg chg="mod">
          <ac:chgData name="小林美千穂 / KOBAYASHI，MICHIHO" userId="61615e2f-6ff0-4493-8e39-aae4c1546642" providerId="ADAL" clId="{83C609C2-B474-4EC1-8D24-568FC488C98E}" dt="2021-07-02T05:22:54.302" v="23"/>
          <ac:grpSpMkLst>
            <pc:docMk/>
            <pc:sldMk cId="255699568" sldId="258"/>
            <ac:grpSpMk id="85" creationId="{72D975AA-A48F-4B5F-8BE9-9BE647BFF584}"/>
          </ac:grpSpMkLst>
        </pc:grpChg>
        <pc:grpChg chg="add mod">
          <ac:chgData name="小林美千穂 / KOBAYASHI，MICHIHO" userId="61615e2f-6ff0-4493-8e39-aae4c1546642" providerId="ADAL" clId="{83C609C2-B474-4EC1-8D24-568FC488C98E}" dt="2021-07-12T06:49:28.773" v="371" actId="1035"/>
          <ac:grpSpMkLst>
            <pc:docMk/>
            <pc:sldMk cId="255699568" sldId="258"/>
            <ac:grpSpMk id="101" creationId="{DBE44C74-DD8C-4DBF-99F9-A35D90FB12E5}"/>
          </ac:grpSpMkLst>
        </pc:grpChg>
        <pc:grpChg chg="mod">
          <ac:chgData name="小林美千穂 / KOBAYASHI，MICHIHO" userId="61615e2f-6ff0-4493-8e39-aae4c1546642" providerId="ADAL" clId="{83C609C2-B474-4EC1-8D24-568FC488C98E}" dt="2021-07-02T05:23:13.473" v="91" actId="1035"/>
          <ac:grpSpMkLst>
            <pc:docMk/>
            <pc:sldMk cId="255699568" sldId="258"/>
            <ac:grpSpMk id="102" creationId="{3982A009-9475-48BC-9849-A6037278E1DE}"/>
          </ac:grpSpMkLst>
        </pc:grpChg>
        <pc:grpChg chg="mod">
          <ac:chgData name="小林美千穂 / KOBAYASHI，MICHIHO" userId="61615e2f-6ff0-4493-8e39-aae4c1546642" providerId="ADAL" clId="{83C609C2-B474-4EC1-8D24-568FC488C98E}" dt="2021-07-02T05:23:13.473" v="91" actId="1035"/>
          <ac:grpSpMkLst>
            <pc:docMk/>
            <pc:sldMk cId="255699568" sldId="258"/>
            <ac:grpSpMk id="103" creationId="{F64D6D70-9D09-40E9-8EA4-1B4A60396D8B}"/>
          </ac:grpSpMkLst>
        </pc:grpChg>
        <pc:grpChg chg="mod">
          <ac:chgData name="小林美千穂 / KOBAYASHI，MICHIHO" userId="61615e2f-6ff0-4493-8e39-aae4c1546642" providerId="ADAL" clId="{83C609C2-B474-4EC1-8D24-568FC488C98E}" dt="2021-07-02T05:23:13.473" v="91" actId="1035"/>
          <ac:grpSpMkLst>
            <pc:docMk/>
            <pc:sldMk cId="255699568" sldId="258"/>
            <ac:grpSpMk id="104" creationId="{9CE69058-B69D-4761-8A7C-21F6D2F8CAB6}"/>
          </ac:grpSpMkLst>
        </pc:grpChg>
        <pc:grpChg chg="mod">
          <ac:chgData name="小林美千穂 / KOBAYASHI，MICHIHO" userId="61615e2f-6ff0-4493-8e39-aae4c1546642" providerId="ADAL" clId="{83C609C2-B474-4EC1-8D24-568FC488C98E}" dt="2021-07-02T05:23:13.473" v="91" actId="1035"/>
          <ac:grpSpMkLst>
            <pc:docMk/>
            <pc:sldMk cId="255699568" sldId="258"/>
            <ac:grpSpMk id="105" creationId="{828EFC76-FC02-41D6-ACCF-170CF28E44E9}"/>
          </ac:grpSpMkLst>
        </pc:grpChg>
        <pc:grpChg chg="add mod">
          <ac:chgData name="小林美千穂 / KOBAYASHI，MICHIHO" userId="61615e2f-6ff0-4493-8e39-aae4c1546642" providerId="ADAL" clId="{83C609C2-B474-4EC1-8D24-568FC488C98E}" dt="2021-07-02T05:23:13.473" v="91" actId="1035"/>
          <ac:grpSpMkLst>
            <pc:docMk/>
            <pc:sldMk cId="255699568" sldId="258"/>
            <ac:grpSpMk id="118" creationId="{ADDD8202-CA51-41FA-9E8D-580F51AC3CA3}"/>
          </ac:grpSpMkLst>
        </pc:grpChg>
        <pc:grpChg chg="mod">
          <ac:chgData name="小林美千穂 / KOBAYASHI，MICHIHO" userId="61615e2f-6ff0-4493-8e39-aae4c1546642" providerId="ADAL" clId="{83C609C2-B474-4EC1-8D24-568FC488C98E}" dt="2021-07-02T05:23:13.473" v="91" actId="1035"/>
          <ac:grpSpMkLst>
            <pc:docMk/>
            <pc:sldMk cId="255699568" sldId="258"/>
            <ac:grpSpMk id="119" creationId="{4D9C8EE2-678F-45EC-9388-54555C2A285D}"/>
          </ac:grpSpMkLst>
        </pc:grpChg>
        <pc:grpChg chg="mod">
          <ac:chgData name="小林美千穂 / KOBAYASHI，MICHIHO" userId="61615e2f-6ff0-4493-8e39-aae4c1546642" providerId="ADAL" clId="{83C609C2-B474-4EC1-8D24-568FC488C98E}" dt="2021-07-02T05:23:13.473" v="91" actId="1035"/>
          <ac:grpSpMkLst>
            <pc:docMk/>
            <pc:sldMk cId="255699568" sldId="258"/>
            <ac:grpSpMk id="122" creationId="{5D13F712-4D32-46E2-AF64-4CD1449C2C7F}"/>
          </ac:grpSpMkLst>
        </pc:grpChg>
        <pc:picChg chg="del">
          <ac:chgData name="小林美千穂 / KOBAYASHI，MICHIHO" userId="61615e2f-6ff0-4493-8e39-aae4c1546642" providerId="ADAL" clId="{83C609C2-B474-4EC1-8D24-568FC488C98E}" dt="2021-07-02T05:22:09.770" v="20" actId="478"/>
          <ac:picMkLst>
            <pc:docMk/>
            <pc:sldMk cId="255699568" sldId="258"/>
            <ac:picMk id="3" creationId="{00000000-0000-0000-0000-000000000000}"/>
          </ac:picMkLst>
        </pc:picChg>
        <pc:picChg chg="del">
          <ac:chgData name="小林美千穂 / KOBAYASHI，MICHIHO" userId="61615e2f-6ff0-4493-8e39-aae4c1546642" providerId="ADAL" clId="{83C609C2-B474-4EC1-8D24-568FC488C98E}" dt="2021-07-02T05:23:33.889" v="93" actId="478"/>
          <ac:picMkLst>
            <pc:docMk/>
            <pc:sldMk cId="255699568" sldId="258"/>
            <ac:picMk id="7" creationId="{00000000-0000-0000-0000-000000000000}"/>
          </ac:picMkLst>
        </pc:picChg>
        <pc:picChg chg="del">
          <ac:chgData name="小林美千穂 / KOBAYASHI，MICHIHO" userId="61615e2f-6ff0-4493-8e39-aae4c1546642" providerId="ADAL" clId="{83C609C2-B474-4EC1-8D24-568FC488C98E}" dt="2021-07-02T05:23:27.944" v="92" actId="478"/>
          <ac:picMkLst>
            <pc:docMk/>
            <pc:sldMk cId="255699568" sldId="258"/>
            <ac:picMk id="9" creationId="{00000000-0000-0000-0000-000000000000}"/>
          </ac:picMkLst>
        </pc:picChg>
        <pc:picChg chg="del">
          <ac:chgData name="小林美千穂 / KOBAYASHI，MICHIHO" userId="61615e2f-6ff0-4493-8e39-aae4c1546642" providerId="ADAL" clId="{83C609C2-B474-4EC1-8D24-568FC488C98E}" dt="2021-07-02T05:21:57.463" v="11" actId="478"/>
          <ac:picMkLst>
            <pc:docMk/>
            <pc:sldMk cId="255699568" sldId="258"/>
            <ac:picMk id="10" creationId="{00000000-0000-0000-0000-000000000000}"/>
          </ac:picMkLst>
        </pc:picChg>
        <pc:picChg chg="del">
          <ac:chgData name="小林美千穂 / KOBAYASHI，MICHIHO" userId="61615e2f-6ff0-4493-8e39-aae4c1546642" providerId="ADAL" clId="{83C609C2-B474-4EC1-8D24-568FC488C98E}" dt="2021-07-02T05:21:44.673" v="2" actId="478"/>
          <ac:picMkLst>
            <pc:docMk/>
            <pc:sldMk cId="255699568" sldId="258"/>
            <ac:picMk id="37" creationId="{44FF4F70-E6EA-47AD-8125-8604D5A23817}"/>
          </ac:picMkLst>
        </pc:picChg>
        <pc:cxnChg chg="add del mod modVis">
          <ac:chgData name="小林美千穂 / KOBAYASHI，MICHIHO" userId="61615e2f-6ff0-4493-8e39-aae4c1546642" providerId="ADAL" clId="{83C609C2-B474-4EC1-8D24-568FC488C98E}" dt="2021-07-02T05:24:41.799" v="173"/>
          <ac:cxnSpMkLst>
            <pc:docMk/>
            <pc:sldMk cId="255699568" sldId="258"/>
            <ac:cxnSpMk id="2" creationId="{A65BDA5D-DA4F-4E48-AD79-0357A45FD078}"/>
          </ac:cxnSpMkLst>
        </pc:cxnChg>
        <pc:cxnChg chg="mod">
          <ac:chgData name="小林美千穂 / KOBAYASHI，MICHIHO" userId="61615e2f-6ff0-4493-8e39-aae4c1546642" providerId="ADAL" clId="{83C609C2-B474-4EC1-8D24-568FC488C98E}" dt="2021-07-02T05:23:13.473" v="91" actId="1035"/>
          <ac:cxnSpMkLst>
            <pc:docMk/>
            <pc:sldMk cId="255699568" sldId="258"/>
            <ac:cxnSpMk id="121" creationId="{AED21E7E-E614-4E59-A5FD-51CCA4096640}"/>
          </ac:cxnSpMkLst>
        </pc:cxnChg>
        <pc:cxnChg chg="mod">
          <ac:chgData name="小林美千穂 / KOBAYASHI，MICHIHO" userId="61615e2f-6ff0-4493-8e39-aae4c1546642" providerId="ADAL" clId="{83C609C2-B474-4EC1-8D24-568FC488C98E}" dt="2021-07-02T05:23:13.473" v="91" actId="1035"/>
          <ac:cxnSpMkLst>
            <pc:docMk/>
            <pc:sldMk cId="255699568" sldId="258"/>
            <ac:cxnSpMk id="128" creationId="{5CDD5CDA-1174-48B1-B4CA-1A54043D00A0}"/>
          </ac:cxnSpMkLst>
        </pc:cxnChg>
      </pc:sldChg>
    </pc:docChg>
  </pc:docChgLst>
  <pc:docChgLst>
    <pc:chgData name="小林美千穂 / KOBAYASHI，MICHIHO" userId="61615e2f-6ff0-4493-8e39-aae4c1546642" providerId="ADAL" clId="{EE44077E-0B06-4C85-84CD-AF821D2F2951}"/>
    <pc:docChg chg="undo custSel modSld">
      <pc:chgData name="小林美千穂 / KOBAYASHI，MICHIHO" userId="61615e2f-6ff0-4493-8e39-aae4c1546642" providerId="ADAL" clId="{EE44077E-0B06-4C85-84CD-AF821D2F2951}" dt="2023-06-23T04:50:20.759" v="490" actId="1035"/>
      <pc:docMkLst>
        <pc:docMk/>
      </pc:docMkLst>
      <pc:sldChg chg="addSp delSp modSp mod">
        <pc:chgData name="小林美千穂 / KOBAYASHI，MICHIHO" userId="61615e2f-6ff0-4493-8e39-aae4c1546642" providerId="ADAL" clId="{EE44077E-0B06-4C85-84CD-AF821D2F2951}" dt="2023-06-23T04:45:01.925" v="470" actId="1035"/>
        <pc:sldMkLst>
          <pc:docMk/>
          <pc:sldMk cId="1223172015" sldId="257"/>
        </pc:sldMkLst>
        <pc:spChg chg="add mod">
          <ac:chgData name="小林美千穂 / KOBAYASHI，MICHIHO" userId="61615e2f-6ff0-4493-8e39-aae4c1546642" providerId="ADAL" clId="{EE44077E-0B06-4C85-84CD-AF821D2F2951}" dt="2023-06-23T04:45:01.925" v="470" actId="1035"/>
          <ac:spMkLst>
            <pc:docMk/>
            <pc:sldMk cId="1223172015" sldId="257"/>
            <ac:spMk id="4" creationId="{3D904155-9431-7BA4-2234-F3B18C58B400}"/>
          </ac:spMkLst>
        </pc:spChg>
        <pc:spChg chg="add mod">
          <ac:chgData name="小林美千穂 / KOBAYASHI，MICHIHO" userId="61615e2f-6ff0-4493-8e39-aae4c1546642" providerId="ADAL" clId="{EE44077E-0B06-4C85-84CD-AF821D2F2951}" dt="2023-06-23T04:45:01.925" v="470" actId="1035"/>
          <ac:spMkLst>
            <pc:docMk/>
            <pc:sldMk cId="1223172015" sldId="257"/>
            <ac:spMk id="5" creationId="{74DB240D-4D93-6B1C-BFC1-91C8D2F4E48F}"/>
          </ac:spMkLst>
        </pc:spChg>
        <pc:spChg chg="add mod">
          <ac:chgData name="小林美千穂 / KOBAYASHI，MICHIHO" userId="61615e2f-6ff0-4493-8e39-aae4c1546642" providerId="ADAL" clId="{EE44077E-0B06-4C85-84CD-AF821D2F2951}" dt="2023-06-23T04:45:01.925" v="470" actId="1035"/>
          <ac:spMkLst>
            <pc:docMk/>
            <pc:sldMk cId="1223172015" sldId="257"/>
            <ac:spMk id="6" creationId="{43D46756-F767-B912-C862-999034B1F710}"/>
          </ac:spMkLst>
        </pc:spChg>
        <pc:spChg chg="add mod">
          <ac:chgData name="小林美千穂 / KOBAYASHI，MICHIHO" userId="61615e2f-6ff0-4493-8e39-aae4c1546642" providerId="ADAL" clId="{EE44077E-0B06-4C85-84CD-AF821D2F2951}" dt="2023-06-23T04:45:01.925" v="470" actId="1035"/>
          <ac:spMkLst>
            <pc:docMk/>
            <pc:sldMk cId="1223172015" sldId="257"/>
            <ac:spMk id="12" creationId="{689F0970-91D6-EF57-B311-614A8ABEE883}"/>
          </ac:spMkLst>
        </pc:spChg>
        <pc:spChg chg="add mod">
          <ac:chgData name="小林美千穂 / KOBAYASHI，MICHIHO" userId="61615e2f-6ff0-4493-8e39-aae4c1546642" providerId="ADAL" clId="{EE44077E-0B06-4C85-84CD-AF821D2F2951}" dt="2023-06-23T04:45:01.925" v="470" actId="1035"/>
          <ac:spMkLst>
            <pc:docMk/>
            <pc:sldMk cId="1223172015" sldId="257"/>
            <ac:spMk id="16" creationId="{DA6069E4-22CA-C395-81AC-221958B4AB66}"/>
          </ac:spMkLst>
        </pc:spChg>
        <pc:spChg chg="del">
          <ac:chgData name="小林美千穂 / KOBAYASHI，MICHIHO" userId="61615e2f-6ff0-4493-8e39-aae4c1546642" providerId="ADAL" clId="{EE44077E-0B06-4C85-84CD-AF821D2F2951}" dt="2022-10-14T02:08:30.813" v="3" actId="478"/>
          <ac:spMkLst>
            <pc:docMk/>
            <pc:sldMk cId="1223172015" sldId="257"/>
            <ac:spMk id="20" creationId="{00000000-0000-0000-0000-000000000000}"/>
          </ac:spMkLst>
        </pc:spChg>
        <pc:spChg chg="mod">
          <ac:chgData name="小林美千穂 / KOBAYASHI，MICHIHO" userId="61615e2f-6ff0-4493-8e39-aae4c1546642" providerId="ADAL" clId="{EE44077E-0B06-4C85-84CD-AF821D2F2951}" dt="2023-06-23T04:44:54.148" v="469" actId="1035"/>
          <ac:spMkLst>
            <pc:docMk/>
            <pc:sldMk cId="1223172015" sldId="257"/>
            <ac:spMk id="21" creationId="{00000000-0000-0000-0000-000000000000}"/>
          </ac:spMkLst>
        </pc:spChg>
        <pc:spChg chg="del mod">
          <ac:chgData name="小林美千穂 / KOBAYASHI，MICHIHO" userId="61615e2f-6ff0-4493-8e39-aae4c1546642" providerId="ADAL" clId="{EE44077E-0B06-4C85-84CD-AF821D2F2951}" dt="2022-10-14T02:08:29.628" v="2" actId="478"/>
          <ac:spMkLst>
            <pc:docMk/>
            <pc:sldMk cId="1223172015" sldId="257"/>
            <ac:spMk id="26" creationId="{00000000-0000-0000-0000-000000000000}"/>
          </ac:spMkLst>
        </pc:spChg>
        <pc:spChg chg="mod">
          <ac:chgData name="小林美千穂 / KOBAYASHI，MICHIHO" userId="61615e2f-6ff0-4493-8e39-aae4c1546642" providerId="ADAL" clId="{EE44077E-0B06-4C85-84CD-AF821D2F2951}" dt="2023-06-23T04:44:54.148" v="469" actId="1035"/>
          <ac:spMkLst>
            <pc:docMk/>
            <pc:sldMk cId="1223172015" sldId="257"/>
            <ac:spMk id="27" creationId="{00000000-0000-0000-0000-000000000000}"/>
          </ac:spMkLst>
        </pc:spChg>
        <pc:spChg chg="mod">
          <ac:chgData name="小林美千穂 / KOBAYASHI，MICHIHO" userId="61615e2f-6ff0-4493-8e39-aae4c1546642" providerId="ADAL" clId="{EE44077E-0B06-4C85-84CD-AF821D2F2951}" dt="2023-06-23T04:44:54.148" v="469" actId="1035"/>
          <ac:spMkLst>
            <pc:docMk/>
            <pc:sldMk cId="1223172015" sldId="257"/>
            <ac:spMk id="32" creationId="{00000000-0008-0000-0000-000011000000}"/>
          </ac:spMkLst>
        </pc:spChg>
        <pc:spChg chg="mod">
          <ac:chgData name="小林美千穂 / KOBAYASHI，MICHIHO" userId="61615e2f-6ff0-4493-8e39-aae4c1546642" providerId="ADAL" clId="{EE44077E-0B06-4C85-84CD-AF821D2F2951}" dt="2023-06-23T04:44:54.148" v="469" actId="1035"/>
          <ac:spMkLst>
            <pc:docMk/>
            <pc:sldMk cId="1223172015" sldId="257"/>
            <ac:spMk id="56" creationId="{00000000-0000-0000-0000-000000000000}"/>
          </ac:spMkLst>
        </pc:spChg>
        <pc:spChg chg="mod">
          <ac:chgData name="小林美千穂 / KOBAYASHI，MICHIHO" userId="61615e2f-6ff0-4493-8e39-aae4c1546642" providerId="ADAL" clId="{EE44077E-0B06-4C85-84CD-AF821D2F2951}" dt="2023-06-23T04:44:54.148" v="469" actId="1035"/>
          <ac:spMkLst>
            <pc:docMk/>
            <pc:sldMk cId="1223172015" sldId="257"/>
            <ac:spMk id="59" creationId="{00000000-0000-0000-0000-000000000000}"/>
          </ac:spMkLst>
        </pc:spChg>
        <pc:spChg chg="del">
          <ac:chgData name="小林美千穂 / KOBAYASHI，MICHIHO" userId="61615e2f-6ff0-4493-8e39-aae4c1546642" providerId="ADAL" clId="{EE44077E-0B06-4C85-84CD-AF821D2F2951}" dt="2023-06-23T04:43:22.169" v="165" actId="21"/>
          <ac:spMkLst>
            <pc:docMk/>
            <pc:sldMk cId="1223172015" sldId="257"/>
            <ac:spMk id="65" creationId="{14E65B4B-CE2A-4FC3-B5F8-679256B9E867}"/>
          </ac:spMkLst>
        </pc:spChg>
        <pc:spChg chg="del">
          <ac:chgData name="小林美千穂 / KOBAYASHI，MICHIHO" userId="61615e2f-6ff0-4493-8e39-aae4c1546642" providerId="ADAL" clId="{EE44077E-0B06-4C85-84CD-AF821D2F2951}" dt="2023-06-23T04:43:22.169" v="165" actId="21"/>
          <ac:spMkLst>
            <pc:docMk/>
            <pc:sldMk cId="1223172015" sldId="257"/>
            <ac:spMk id="66" creationId="{774504C3-3648-4958-88B8-7528428612E1}"/>
          </ac:spMkLst>
        </pc:spChg>
        <pc:spChg chg="del">
          <ac:chgData name="小林美千穂 / KOBAYASHI，MICHIHO" userId="61615e2f-6ff0-4493-8e39-aae4c1546642" providerId="ADAL" clId="{EE44077E-0B06-4C85-84CD-AF821D2F2951}" dt="2023-06-23T04:43:22.169" v="165" actId="21"/>
          <ac:spMkLst>
            <pc:docMk/>
            <pc:sldMk cId="1223172015" sldId="257"/>
            <ac:spMk id="67" creationId="{5136B98D-7B27-4BE7-B539-47F875D5E393}"/>
          </ac:spMkLst>
        </pc:spChg>
        <pc:grpChg chg="add mod">
          <ac:chgData name="小林美千穂 / KOBAYASHI，MICHIHO" userId="61615e2f-6ff0-4493-8e39-aae4c1546642" providerId="ADAL" clId="{EE44077E-0B06-4C85-84CD-AF821D2F2951}" dt="2023-06-23T04:45:01.925" v="470" actId="1035"/>
          <ac:grpSpMkLst>
            <pc:docMk/>
            <pc:sldMk cId="1223172015" sldId="257"/>
            <ac:grpSpMk id="7" creationId="{A4374F7B-8692-BFD7-621C-CAE1860F7515}"/>
          </ac:grpSpMkLst>
        </pc:grpChg>
        <pc:grpChg chg="del">
          <ac:chgData name="小林美千穂 / KOBAYASHI，MICHIHO" userId="61615e2f-6ff0-4493-8e39-aae4c1546642" providerId="ADAL" clId="{EE44077E-0B06-4C85-84CD-AF821D2F2951}" dt="2023-06-23T04:43:22.169" v="165" actId="21"/>
          <ac:grpSpMkLst>
            <pc:docMk/>
            <pc:sldMk cId="1223172015" sldId="257"/>
            <ac:grpSpMk id="68" creationId="{8E238660-D5E6-4F3F-BD9A-1199B180EFF4}"/>
          </ac:grpSpMkLst>
        </pc:grpChg>
        <pc:grpChg chg="del">
          <ac:chgData name="小林美千穂 / KOBAYASHI，MICHIHO" userId="61615e2f-6ff0-4493-8e39-aae4c1546642" providerId="ADAL" clId="{EE44077E-0B06-4C85-84CD-AF821D2F2951}" dt="2023-06-23T04:43:22.169" v="165" actId="21"/>
          <ac:grpSpMkLst>
            <pc:docMk/>
            <pc:sldMk cId="1223172015" sldId="257"/>
            <ac:grpSpMk id="71" creationId="{67E062F2-A9AB-4369-8D32-83ACAD62720D}"/>
          </ac:grpSpMkLst>
        </pc:grpChg>
        <pc:grpChg chg="del">
          <ac:chgData name="小林美千穂 / KOBAYASHI，MICHIHO" userId="61615e2f-6ff0-4493-8e39-aae4c1546642" providerId="ADAL" clId="{EE44077E-0B06-4C85-84CD-AF821D2F2951}" dt="2023-06-23T04:43:22.169" v="165" actId="21"/>
          <ac:grpSpMkLst>
            <pc:docMk/>
            <pc:sldMk cId="1223172015" sldId="257"/>
            <ac:grpSpMk id="75" creationId="{BCBC9E5B-C1E9-492E-B0EE-E93461EAA540}"/>
          </ac:grpSpMkLst>
        </pc:grpChg>
        <pc:picChg chg="add mod">
          <ac:chgData name="小林美千穂 / KOBAYASHI，MICHIHO" userId="61615e2f-6ff0-4493-8e39-aae4c1546642" providerId="ADAL" clId="{EE44077E-0B06-4C85-84CD-AF821D2F2951}" dt="2022-10-14T02:09:09.161" v="29" actId="1035"/>
          <ac:picMkLst>
            <pc:docMk/>
            <pc:sldMk cId="1223172015" sldId="257"/>
            <ac:picMk id="2" creationId="{8DAE7B29-5F3C-9450-7D12-E2C26683A04C}"/>
          </ac:picMkLst>
        </pc:picChg>
        <pc:picChg chg="mod">
          <ac:chgData name="小林美千穂 / KOBAYASHI，MICHIHO" userId="61615e2f-6ff0-4493-8e39-aae4c1546642" providerId="ADAL" clId="{EE44077E-0B06-4C85-84CD-AF821D2F2951}" dt="2023-06-23T04:44:54.148" v="469" actId="1035"/>
          <ac:picMkLst>
            <pc:docMk/>
            <pc:sldMk cId="1223172015" sldId="257"/>
            <ac:picMk id="3" creationId="{00000000-0000-0000-0000-000000000000}"/>
          </ac:picMkLst>
        </pc:picChg>
        <pc:picChg chg="del">
          <ac:chgData name="小林美千穂 / KOBAYASHI，MICHIHO" userId="61615e2f-6ff0-4493-8e39-aae4c1546642" providerId="ADAL" clId="{EE44077E-0B06-4C85-84CD-AF821D2F2951}" dt="2022-10-14T02:08:26.426" v="0" actId="478"/>
          <ac:picMkLst>
            <pc:docMk/>
            <pc:sldMk cId="1223172015" sldId="257"/>
            <ac:picMk id="7" creationId="{00000000-0000-0000-0000-000000000000}"/>
          </ac:picMkLst>
        </pc:picChg>
        <pc:picChg chg="mod">
          <ac:chgData name="小林美千穂 / KOBAYASHI，MICHIHO" userId="61615e2f-6ff0-4493-8e39-aae4c1546642" providerId="ADAL" clId="{EE44077E-0B06-4C85-84CD-AF821D2F2951}" dt="2023-06-23T04:45:01.925" v="470" actId="1035"/>
          <ac:picMkLst>
            <pc:docMk/>
            <pc:sldMk cId="1223172015" sldId="257"/>
            <ac:picMk id="8" creationId="{25C2491A-78B9-F621-C680-3184376E67AE}"/>
          </ac:picMkLst>
        </pc:picChg>
        <pc:picChg chg="mod">
          <ac:chgData name="小林美千穂 / KOBAYASHI，MICHIHO" userId="61615e2f-6ff0-4493-8e39-aae4c1546642" providerId="ADAL" clId="{EE44077E-0B06-4C85-84CD-AF821D2F2951}" dt="2023-06-23T04:45:01.925" v="470" actId="1035"/>
          <ac:picMkLst>
            <pc:docMk/>
            <pc:sldMk cId="1223172015" sldId="257"/>
            <ac:picMk id="11" creationId="{8D37C038-213D-6A8F-6964-3C000FF1C2FA}"/>
          </ac:picMkLst>
        </pc:picChg>
        <pc:picChg chg="add mod">
          <ac:chgData name="小林美千穂 / KOBAYASHI，MICHIHO" userId="61615e2f-6ff0-4493-8e39-aae4c1546642" providerId="ADAL" clId="{EE44077E-0B06-4C85-84CD-AF821D2F2951}" dt="2023-06-23T04:45:01.925" v="470" actId="1035"/>
          <ac:picMkLst>
            <pc:docMk/>
            <pc:sldMk cId="1223172015" sldId="257"/>
            <ac:picMk id="13" creationId="{75B0F792-0D6E-B6A4-1113-812092E038A6}"/>
          </ac:picMkLst>
        </pc:picChg>
        <pc:picChg chg="add mod">
          <ac:chgData name="小林美千穂 / KOBAYASHI，MICHIHO" userId="61615e2f-6ff0-4493-8e39-aae4c1546642" providerId="ADAL" clId="{EE44077E-0B06-4C85-84CD-AF821D2F2951}" dt="2023-06-23T04:45:01.925" v="470" actId="1035"/>
          <ac:picMkLst>
            <pc:docMk/>
            <pc:sldMk cId="1223172015" sldId="257"/>
            <ac:picMk id="14" creationId="{B60B2776-066E-98D8-9AAA-56431CCA1D3F}"/>
          </ac:picMkLst>
        </pc:picChg>
        <pc:picChg chg="add mod">
          <ac:chgData name="小林美千穂 / KOBAYASHI，MICHIHO" userId="61615e2f-6ff0-4493-8e39-aae4c1546642" providerId="ADAL" clId="{EE44077E-0B06-4C85-84CD-AF821D2F2951}" dt="2023-06-23T04:45:01.925" v="470" actId="1035"/>
          <ac:picMkLst>
            <pc:docMk/>
            <pc:sldMk cId="1223172015" sldId="257"/>
            <ac:picMk id="15" creationId="{10A9A3D0-BF4C-0677-99ED-C6103C86DC4E}"/>
          </ac:picMkLst>
        </pc:picChg>
        <pc:picChg chg="add mod">
          <ac:chgData name="小林美千穂 / KOBAYASHI，MICHIHO" userId="61615e2f-6ff0-4493-8e39-aae4c1546642" providerId="ADAL" clId="{EE44077E-0B06-4C85-84CD-AF821D2F2951}" dt="2023-06-23T04:45:01.925" v="470" actId="1035"/>
          <ac:picMkLst>
            <pc:docMk/>
            <pc:sldMk cId="1223172015" sldId="257"/>
            <ac:picMk id="17" creationId="{5714EB67-1940-EB05-F52B-8C8D31CB22D8}"/>
          </ac:picMkLst>
        </pc:picChg>
        <pc:picChg chg="add mod">
          <ac:chgData name="小林美千穂 / KOBAYASHI，MICHIHO" userId="61615e2f-6ff0-4493-8e39-aae4c1546642" providerId="ADAL" clId="{EE44077E-0B06-4C85-84CD-AF821D2F2951}" dt="2023-06-23T04:45:01.925" v="470" actId="1035"/>
          <ac:picMkLst>
            <pc:docMk/>
            <pc:sldMk cId="1223172015" sldId="257"/>
            <ac:picMk id="18" creationId="{D08C388F-504E-69CB-8156-822EE7691051}"/>
          </ac:picMkLst>
        </pc:picChg>
        <pc:picChg chg="add mod">
          <ac:chgData name="小林美千穂 / KOBAYASHI，MICHIHO" userId="61615e2f-6ff0-4493-8e39-aae4c1546642" providerId="ADAL" clId="{EE44077E-0B06-4C85-84CD-AF821D2F2951}" dt="2023-06-23T04:45:01.925" v="470" actId="1035"/>
          <ac:picMkLst>
            <pc:docMk/>
            <pc:sldMk cId="1223172015" sldId="257"/>
            <ac:picMk id="19" creationId="{D2B433AA-2EC7-C7E3-81A7-E72ED8C63A3D}"/>
          </ac:picMkLst>
        </pc:picChg>
        <pc:picChg chg="add mod">
          <ac:chgData name="小林美千穂 / KOBAYASHI，MICHIHO" userId="61615e2f-6ff0-4493-8e39-aae4c1546642" providerId="ADAL" clId="{EE44077E-0B06-4C85-84CD-AF821D2F2951}" dt="2023-06-23T04:45:01.925" v="470" actId="1035"/>
          <ac:picMkLst>
            <pc:docMk/>
            <pc:sldMk cId="1223172015" sldId="257"/>
            <ac:picMk id="20" creationId="{EC57A69D-15E1-06F8-F564-8A37C0926BB2}"/>
          </ac:picMkLst>
        </pc:picChg>
        <pc:picChg chg="add mod">
          <ac:chgData name="小林美千穂 / KOBAYASHI，MICHIHO" userId="61615e2f-6ff0-4493-8e39-aae4c1546642" providerId="ADAL" clId="{EE44077E-0B06-4C85-84CD-AF821D2F2951}" dt="2023-06-23T04:45:01.925" v="470" actId="1035"/>
          <ac:picMkLst>
            <pc:docMk/>
            <pc:sldMk cId="1223172015" sldId="257"/>
            <ac:picMk id="24" creationId="{972D29C4-AA5C-E191-F405-02DA85228EDE}"/>
          </ac:picMkLst>
        </pc:picChg>
        <pc:picChg chg="add mod">
          <ac:chgData name="小林美千穂 / KOBAYASHI，MICHIHO" userId="61615e2f-6ff0-4493-8e39-aae4c1546642" providerId="ADAL" clId="{EE44077E-0B06-4C85-84CD-AF821D2F2951}" dt="2023-06-23T04:45:01.925" v="470" actId="1035"/>
          <ac:picMkLst>
            <pc:docMk/>
            <pc:sldMk cId="1223172015" sldId="257"/>
            <ac:picMk id="25" creationId="{A585A7EF-34F8-E6B9-7476-F8E6CFF138F0}"/>
          </ac:picMkLst>
        </pc:picChg>
        <pc:picChg chg="add mod">
          <ac:chgData name="小林美千穂 / KOBAYASHI，MICHIHO" userId="61615e2f-6ff0-4493-8e39-aae4c1546642" providerId="ADAL" clId="{EE44077E-0B06-4C85-84CD-AF821D2F2951}" dt="2023-06-23T04:45:01.925" v="470" actId="1035"/>
          <ac:picMkLst>
            <pc:docMk/>
            <pc:sldMk cId="1223172015" sldId="257"/>
            <ac:picMk id="26" creationId="{D620EF5A-3090-251E-07E1-D7D63C765E5E}"/>
          </ac:picMkLst>
        </pc:picChg>
        <pc:picChg chg="del">
          <ac:chgData name="小林美千穂 / KOBAYASHI，MICHIHO" userId="61615e2f-6ff0-4493-8e39-aae4c1546642" providerId="ADAL" clId="{EE44077E-0B06-4C85-84CD-AF821D2F2951}" dt="2023-06-23T04:43:22.169" v="165" actId="21"/>
          <ac:picMkLst>
            <pc:docMk/>
            <pc:sldMk cId="1223172015" sldId="257"/>
            <ac:picMk id="78" creationId="{4F607EA2-749C-4A31-903B-7DDA6ADE20C2}"/>
          </ac:picMkLst>
        </pc:picChg>
      </pc:sldChg>
      <pc:sldChg chg="addSp delSp modSp mod">
        <pc:chgData name="小林美千穂 / KOBAYASHI，MICHIHO" userId="61615e2f-6ff0-4493-8e39-aae4c1546642" providerId="ADAL" clId="{EE44077E-0B06-4C85-84CD-AF821D2F2951}" dt="2023-06-23T04:50:20.759" v="490" actId="1035"/>
        <pc:sldMkLst>
          <pc:docMk/>
          <pc:sldMk cId="255699568" sldId="258"/>
        </pc:sldMkLst>
        <pc:spChg chg="add mod">
          <ac:chgData name="小林美千穂 / KOBAYASHI，MICHIHO" userId="61615e2f-6ff0-4493-8e39-aae4c1546642" providerId="ADAL" clId="{EE44077E-0B06-4C85-84CD-AF821D2F2951}" dt="2023-06-23T04:44:08.359" v="358" actId="1037"/>
          <ac:spMkLst>
            <pc:docMk/>
            <pc:sldMk cId="255699568" sldId="258"/>
            <ac:spMk id="2" creationId="{C591EA06-B4DC-572E-4C06-35A7E6222B1B}"/>
          </ac:spMkLst>
        </pc:spChg>
        <pc:spChg chg="add mod">
          <ac:chgData name="小林美千穂 / KOBAYASHI，MICHIHO" userId="61615e2f-6ff0-4493-8e39-aae4c1546642" providerId="ADAL" clId="{EE44077E-0B06-4C85-84CD-AF821D2F2951}" dt="2023-06-23T04:44:08.359" v="358" actId="1037"/>
          <ac:spMkLst>
            <pc:docMk/>
            <pc:sldMk cId="255699568" sldId="258"/>
            <ac:spMk id="3" creationId="{930A832A-D710-E090-7BE1-2C799F6BD44F}"/>
          </ac:spMkLst>
        </pc:spChg>
        <pc:spChg chg="add mod">
          <ac:chgData name="小林美千穂 / KOBAYASHI，MICHIHO" userId="61615e2f-6ff0-4493-8e39-aae4c1546642" providerId="ADAL" clId="{EE44077E-0B06-4C85-84CD-AF821D2F2951}" dt="2023-06-23T04:44:08.359" v="358" actId="1037"/>
          <ac:spMkLst>
            <pc:docMk/>
            <pc:sldMk cId="255699568" sldId="258"/>
            <ac:spMk id="4" creationId="{5C519686-1597-4FC4-0203-5E96B0B03E9F}"/>
          </ac:spMkLst>
        </pc:spChg>
        <pc:spChg chg="mod">
          <ac:chgData name="小林美千穂 / KOBAYASHI，MICHIHO" userId="61615e2f-6ff0-4493-8e39-aae4c1546642" providerId="ADAL" clId="{EE44077E-0B06-4C85-84CD-AF821D2F2951}" dt="2023-06-23T04:43:24.274" v="166"/>
          <ac:spMkLst>
            <pc:docMk/>
            <pc:sldMk cId="255699568" sldId="258"/>
            <ac:spMk id="6" creationId="{7EFF5E65-EB40-2BF3-A739-48E53E744413}"/>
          </ac:spMkLst>
        </pc:spChg>
        <pc:spChg chg="mod">
          <ac:chgData name="小林美千穂 / KOBAYASHI，MICHIHO" userId="61615e2f-6ff0-4493-8e39-aae4c1546642" providerId="ADAL" clId="{EE44077E-0B06-4C85-84CD-AF821D2F2951}" dt="2023-06-23T04:43:24.274" v="166"/>
          <ac:spMkLst>
            <pc:docMk/>
            <pc:sldMk cId="255699568" sldId="258"/>
            <ac:spMk id="7" creationId="{B113E993-4558-5919-F029-E98FDE8679BC}"/>
          </ac:spMkLst>
        </pc:spChg>
        <pc:spChg chg="mod">
          <ac:chgData name="小林美千穂 / KOBAYASHI，MICHIHO" userId="61615e2f-6ff0-4493-8e39-aae4c1546642" providerId="ADAL" clId="{EE44077E-0B06-4C85-84CD-AF821D2F2951}" dt="2023-06-23T04:43:24.274" v="166"/>
          <ac:spMkLst>
            <pc:docMk/>
            <pc:sldMk cId="255699568" sldId="258"/>
            <ac:spMk id="9" creationId="{FE196D8A-0698-8193-152D-E73671C3C760}"/>
          </ac:spMkLst>
        </pc:spChg>
        <pc:spChg chg="mod">
          <ac:chgData name="小林美千穂 / KOBAYASHI，MICHIHO" userId="61615e2f-6ff0-4493-8e39-aae4c1546642" providerId="ADAL" clId="{EE44077E-0B06-4C85-84CD-AF821D2F2951}" dt="2023-06-23T04:43:24.274" v="166"/>
          <ac:spMkLst>
            <pc:docMk/>
            <pc:sldMk cId="255699568" sldId="258"/>
            <ac:spMk id="10" creationId="{BF633710-8D39-07DE-654E-139B5DBFE276}"/>
          </ac:spMkLst>
        </pc:spChg>
        <pc:spChg chg="mod">
          <ac:chgData name="小林美千穂 / KOBAYASHI，MICHIHO" userId="61615e2f-6ff0-4493-8e39-aae4c1546642" providerId="ADAL" clId="{EE44077E-0B06-4C85-84CD-AF821D2F2951}" dt="2023-06-23T04:43:24.274" v="166"/>
          <ac:spMkLst>
            <pc:docMk/>
            <pc:sldMk cId="255699568" sldId="258"/>
            <ac:spMk id="11" creationId="{034CB6CF-E2BA-17FD-FA61-E70E60B99512}"/>
          </ac:spMkLst>
        </pc:spChg>
        <pc:spChg chg="mod">
          <ac:chgData name="小林美千穂 / KOBAYASHI，MICHIHO" userId="61615e2f-6ff0-4493-8e39-aae4c1546642" providerId="ADAL" clId="{EE44077E-0B06-4C85-84CD-AF821D2F2951}" dt="2023-06-23T04:43:24.274" v="166"/>
          <ac:spMkLst>
            <pc:docMk/>
            <pc:sldMk cId="255699568" sldId="258"/>
            <ac:spMk id="13" creationId="{D25040E9-0D1C-4DFC-C280-058A68E7FC74}"/>
          </ac:spMkLst>
        </pc:spChg>
        <pc:spChg chg="mod">
          <ac:chgData name="小林美千穂 / KOBAYASHI，MICHIHO" userId="61615e2f-6ff0-4493-8e39-aae4c1546642" providerId="ADAL" clId="{EE44077E-0B06-4C85-84CD-AF821D2F2951}" dt="2023-06-23T04:43:24.274" v="166"/>
          <ac:spMkLst>
            <pc:docMk/>
            <pc:sldMk cId="255699568" sldId="258"/>
            <ac:spMk id="14" creationId="{38B2D7B6-062A-03DA-C121-D8DE709CFF36}"/>
          </ac:spMkLst>
        </pc:spChg>
        <pc:spChg chg="add mod">
          <ac:chgData name="小林美千穂 / KOBAYASHI，MICHIHO" userId="61615e2f-6ff0-4493-8e39-aae4c1546642" providerId="ADAL" clId="{EE44077E-0B06-4C85-84CD-AF821D2F2951}" dt="2023-06-23T04:50:20.759" v="490" actId="1035"/>
          <ac:spMkLst>
            <pc:docMk/>
            <pc:sldMk cId="255699568" sldId="258"/>
            <ac:spMk id="16" creationId="{BD34251E-BDB4-969A-3DE1-BE0558D702FD}"/>
          </ac:spMkLst>
        </pc:spChg>
        <pc:spChg chg="add mod">
          <ac:chgData name="小林美千穂 / KOBAYASHI，MICHIHO" userId="61615e2f-6ff0-4493-8e39-aae4c1546642" providerId="ADAL" clId="{EE44077E-0B06-4C85-84CD-AF821D2F2951}" dt="2023-06-23T04:50:20.759" v="490" actId="1035"/>
          <ac:spMkLst>
            <pc:docMk/>
            <pc:sldMk cId="255699568" sldId="258"/>
            <ac:spMk id="17" creationId="{410D7F26-239A-3992-6CFE-296B92CB651A}"/>
          </ac:spMkLst>
        </pc:spChg>
        <pc:spChg chg="add mod">
          <ac:chgData name="小林美千穂 / KOBAYASHI，MICHIHO" userId="61615e2f-6ff0-4493-8e39-aae4c1546642" providerId="ADAL" clId="{EE44077E-0B06-4C85-84CD-AF821D2F2951}" dt="2023-06-23T04:50:20.759" v="490" actId="1035"/>
          <ac:spMkLst>
            <pc:docMk/>
            <pc:sldMk cId="255699568" sldId="258"/>
            <ac:spMk id="18" creationId="{B401EB44-0A10-940F-45C6-233DCE071784}"/>
          </ac:spMkLst>
        </pc:spChg>
        <pc:spChg chg="add mod">
          <ac:chgData name="小林美千穂 / KOBAYASHI，MICHIHO" userId="61615e2f-6ff0-4493-8e39-aae4c1546642" providerId="ADAL" clId="{EE44077E-0B06-4C85-84CD-AF821D2F2951}" dt="2023-06-23T04:50:20.759" v="490" actId="1035"/>
          <ac:spMkLst>
            <pc:docMk/>
            <pc:sldMk cId="255699568" sldId="258"/>
            <ac:spMk id="19" creationId="{43ACF712-8E05-1EE8-65F6-D74D6E500E9B}"/>
          </ac:spMkLst>
        </pc:spChg>
        <pc:spChg chg="add mod">
          <ac:chgData name="小林美千穂 / KOBAYASHI，MICHIHO" userId="61615e2f-6ff0-4493-8e39-aae4c1546642" providerId="ADAL" clId="{EE44077E-0B06-4C85-84CD-AF821D2F2951}" dt="2023-06-23T04:50:20.759" v="490" actId="1035"/>
          <ac:spMkLst>
            <pc:docMk/>
            <pc:sldMk cId="255699568" sldId="258"/>
            <ac:spMk id="21" creationId="{F105BDFB-BEE0-EA13-9F8E-F45BB1B89BAC}"/>
          </ac:spMkLst>
        </pc:spChg>
        <pc:spChg chg="add mod">
          <ac:chgData name="小林美千穂 / KOBAYASHI，MICHIHO" userId="61615e2f-6ff0-4493-8e39-aae4c1546642" providerId="ADAL" clId="{EE44077E-0B06-4C85-84CD-AF821D2F2951}" dt="2023-06-23T04:50:20.759" v="490" actId="1035"/>
          <ac:spMkLst>
            <pc:docMk/>
            <pc:sldMk cId="255699568" sldId="258"/>
            <ac:spMk id="24" creationId="{897E80EC-E9B6-0A23-0030-42F58CF895C1}"/>
          </ac:spMkLst>
        </pc:spChg>
        <pc:spChg chg="add mod">
          <ac:chgData name="小林美千穂 / KOBAYASHI，MICHIHO" userId="61615e2f-6ff0-4493-8e39-aae4c1546642" providerId="ADAL" clId="{EE44077E-0B06-4C85-84CD-AF821D2F2951}" dt="2023-06-23T04:50:20.759" v="490" actId="1035"/>
          <ac:spMkLst>
            <pc:docMk/>
            <pc:sldMk cId="255699568" sldId="258"/>
            <ac:spMk id="27" creationId="{0DBDFBE1-C8EF-0B8A-7EC1-A6A226BB83C8}"/>
          </ac:spMkLst>
        </pc:spChg>
        <pc:spChg chg="add mod">
          <ac:chgData name="小林美千穂 / KOBAYASHI，MICHIHO" userId="61615e2f-6ff0-4493-8e39-aae4c1546642" providerId="ADAL" clId="{EE44077E-0B06-4C85-84CD-AF821D2F2951}" dt="2023-06-23T04:50:20.759" v="490" actId="1035"/>
          <ac:spMkLst>
            <pc:docMk/>
            <pc:sldMk cId="255699568" sldId="258"/>
            <ac:spMk id="28" creationId="{07AA6873-43CF-7F7F-2927-9A4D13AA79D3}"/>
          </ac:spMkLst>
        </pc:spChg>
        <pc:spChg chg="add mod">
          <ac:chgData name="小林美千穂 / KOBAYASHI，MICHIHO" userId="61615e2f-6ff0-4493-8e39-aae4c1546642" providerId="ADAL" clId="{EE44077E-0B06-4C85-84CD-AF821D2F2951}" dt="2023-06-23T04:50:20.759" v="490" actId="1035"/>
          <ac:spMkLst>
            <pc:docMk/>
            <pc:sldMk cId="255699568" sldId="258"/>
            <ac:spMk id="29" creationId="{2DC0CD58-2C3B-3E6B-3FA5-43F8B9CCA413}"/>
          </ac:spMkLst>
        </pc:spChg>
        <pc:spChg chg="add mod">
          <ac:chgData name="小林美千穂 / KOBAYASHI，MICHIHO" userId="61615e2f-6ff0-4493-8e39-aae4c1546642" providerId="ADAL" clId="{EE44077E-0B06-4C85-84CD-AF821D2F2951}" dt="2023-06-23T04:50:20.759" v="490" actId="1035"/>
          <ac:spMkLst>
            <pc:docMk/>
            <pc:sldMk cId="255699568" sldId="258"/>
            <ac:spMk id="30" creationId="{7C8A7240-18B2-A73D-2263-7CCAD7147892}"/>
          </ac:spMkLst>
        </pc:spChg>
        <pc:spChg chg="add mod">
          <ac:chgData name="小林美千穂 / KOBAYASHI，MICHIHO" userId="61615e2f-6ff0-4493-8e39-aae4c1546642" providerId="ADAL" clId="{EE44077E-0B06-4C85-84CD-AF821D2F2951}" dt="2023-06-23T04:50:20.759" v="490" actId="1035"/>
          <ac:spMkLst>
            <pc:docMk/>
            <pc:sldMk cId="255699568" sldId="258"/>
            <ac:spMk id="31" creationId="{2D9A9BA1-E049-058B-0209-C2976BE67C09}"/>
          </ac:spMkLst>
        </pc:spChg>
        <pc:spChg chg="add mod">
          <ac:chgData name="小林美千穂 / KOBAYASHI，MICHIHO" userId="61615e2f-6ff0-4493-8e39-aae4c1546642" providerId="ADAL" clId="{EE44077E-0B06-4C85-84CD-AF821D2F2951}" dt="2023-06-23T04:50:20.759" v="490" actId="1035"/>
          <ac:spMkLst>
            <pc:docMk/>
            <pc:sldMk cId="255699568" sldId="258"/>
            <ac:spMk id="32" creationId="{8AD99B20-B201-0CD3-B06B-1C7FB2192248}"/>
          </ac:spMkLst>
        </pc:spChg>
        <pc:spChg chg="add mod">
          <ac:chgData name="小林美千穂 / KOBAYASHI，MICHIHO" userId="61615e2f-6ff0-4493-8e39-aae4c1546642" providerId="ADAL" clId="{EE44077E-0B06-4C85-84CD-AF821D2F2951}" dt="2023-06-23T04:50:20.759" v="490" actId="1035"/>
          <ac:spMkLst>
            <pc:docMk/>
            <pc:sldMk cId="255699568" sldId="258"/>
            <ac:spMk id="34" creationId="{333E2EDB-815E-6C1A-4480-8C956FA6EC8E}"/>
          </ac:spMkLst>
        </pc:spChg>
        <pc:spChg chg="mod">
          <ac:chgData name="小林美千穂 / KOBAYASHI，MICHIHO" userId="61615e2f-6ff0-4493-8e39-aae4c1546642" providerId="ADAL" clId="{EE44077E-0B06-4C85-84CD-AF821D2F2951}" dt="2023-06-23T04:43:54.918" v="355" actId="1036"/>
          <ac:spMkLst>
            <pc:docMk/>
            <pc:sldMk cId="255699568" sldId="258"/>
            <ac:spMk id="65" creationId="{15FFCB9F-7E2C-4E0C-AA3D-2C67B622B0F7}"/>
          </ac:spMkLst>
        </pc:spChg>
        <pc:spChg chg="mod">
          <ac:chgData name="小林美千穂 / KOBAYASHI，MICHIHO" userId="61615e2f-6ff0-4493-8e39-aae4c1546642" providerId="ADAL" clId="{EE44077E-0B06-4C85-84CD-AF821D2F2951}" dt="2023-06-23T04:43:54.918" v="355" actId="1036"/>
          <ac:spMkLst>
            <pc:docMk/>
            <pc:sldMk cId="255699568" sldId="258"/>
            <ac:spMk id="66" creationId="{5958CF57-67BC-41AB-B6EC-BD137D8CD6FF}"/>
          </ac:spMkLst>
        </pc:spChg>
        <pc:spChg chg="mod">
          <ac:chgData name="小林美千穂 / KOBAYASHI，MICHIHO" userId="61615e2f-6ff0-4493-8e39-aae4c1546642" providerId="ADAL" clId="{EE44077E-0B06-4C85-84CD-AF821D2F2951}" dt="2023-06-23T04:43:54.918" v="355" actId="1036"/>
          <ac:spMkLst>
            <pc:docMk/>
            <pc:sldMk cId="255699568" sldId="258"/>
            <ac:spMk id="67" creationId="{55EBAA41-4BAD-41A9-835B-C103AEF8E477}"/>
          </ac:spMkLst>
        </pc:spChg>
        <pc:spChg chg="mod">
          <ac:chgData name="小林美千穂 / KOBAYASHI，MICHIHO" userId="61615e2f-6ff0-4493-8e39-aae4c1546642" providerId="ADAL" clId="{EE44077E-0B06-4C85-84CD-AF821D2F2951}" dt="2023-06-23T04:43:54.918" v="355" actId="1036"/>
          <ac:spMkLst>
            <pc:docMk/>
            <pc:sldMk cId="255699568" sldId="258"/>
            <ac:spMk id="68" creationId="{3FB753BB-DBC9-4AC7-8BCB-96A6E86F217D}"/>
          </ac:spMkLst>
        </pc:spChg>
        <pc:spChg chg="mod">
          <ac:chgData name="小林美千穂 / KOBAYASHI，MICHIHO" userId="61615e2f-6ff0-4493-8e39-aae4c1546642" providerId="ADAL" clId="{EE44077E-0B06-4C85-84CD-AF821D2F2951}" dt="2023-06-23T04:43:54.918" v="355" actId="1036"/>
          <ac:spMkLst>
            <pc:docMk/>
            <pc:sldMk cId="255699568" sldId="258"/>
            <ac:spMk id="69" creationId="{96B5E85D-AE94-41AA-8F74-CABFC580B09D}"/>
          </ac:spMkLst>
        </pc:spChg>
        <pc:spChg chg="mod">
          <ac:chgData name="小林美千穂 / KOBAYASHI，MICHIHO" userId="61615e2f-6ff0-4493-8e39-aae4c1546642" providerId="ADAL" clId="{EE44077E-0B06-4C85-84CD-AF821D2F2951}" dt="2023-06-23T04:43:54.918" v="355" actId="1036"/>
          <ac:spMkLst>
            <pc:docMk/>
            <pc:sldMk cId="255699568" sldId="258"/>
            <ac:spMk id="70" creationId="{64851E10-8464-4844-AB12-39AFF681A9C2}"/>
          </ac:spMkLst>
        </pc:spChg>
        <pc:spChg chg="mod">
          <ac:chgData name="小林美千穂 / KOBAYASHI，MICHIHO" userId="61615e2f-6ff0-4493-8e39-aae4c1546642" providerId="ADAL" clId="{EE44077E-0B06-4C85-84CD-AF821D2F2951}" dt="2023-06-23T04:43:54.918" v="355" actId="1036"/>
          <ac:spMkLst>
            <pc:docMk/>
            <pc:sldMk cId="255699568" sldId="258"/>
            <ac:spMk id="71" creationId="{D87644D0-7241-4E19-A5EC-0022CF47A3AB}"/>
          </ac:spMkLst>
        </pc:spChg>
        <pc:spChg chg="mod">
          <ac:chgData name="小林美千穂 / KOBAYASHI，MICHIHO" userId="61615e2f-6ff0-4493-8e39-aae4c1546642" providerId="ADAL" clId="{EE44077E-0B06-4C85-84CD-AF821D2F2951}" dt="2023-06-23T04:43:54.918" v="355" actId="1036"/>
          <ac:spMkLst>
            <pc:docMk/>
            <pc:sldMk cId="255699568" sldId="258"/>
            <ac:spMk id="72" creationId="{FEBB2E7C-00AA-4224-AC66-28B0992B103B}"/>
          </ac:spMkLst>
        </pc:spChg>
        <pc:spChg chg="mod">
          <ac:chgData name="小林美千穂 / KOBAYASHI，MICHIHO" userId="61615e2f-6ff0-4493-8e39-aae4c1546642" providerId="ADAL" clId="{EE44077E-0B06-4C85-84CD-AF821D2F2951}" dt="2023-06-23T04:43:54.918" v="355" actId="1036"/>
          <ac:spMkLst>
            <pc:docMk/>
            <pc:sldMk cId="255699568" sldId="258"/>
            <ac:spMk id="73" creationId="{B504C5B3-415B-4833-8745-68B7CF349B07}"/>
          </ac:spMkLst>
        </pc:spChg>
        <pc:spChg chg="mod">
          <ac:chgData name="小林美千穂 / KOBAYASHI，MICHIHO" userId="61615e2f-6ff0-4493-8e39-aae4c1546642" providerId="ADAL" clId="{EE44077E-0B06-4C85-84CD-AF821D2F2951}" dt="2023-06-23T04:43:54.918" v="355" actId="1036"/>
          <ac:spMkLst>
            <pc:docMk/>
            <pc:sldMk cId="255699568" sldId="258"/>
            <ac:spMk id="74" creationId="{944145A0-CA94-4D16-9DCA-78E0BB5C23EB}"/>
          </ac:spMkLst>
        </pc:spChg>
        <pc:spChg chg="mod">
          <ac:chgData name="小林美千穂 / KOBAYASHI，MICHIHO" userId="61615e2f-6ff0-4493-8e39-aae4c1546642" providerId="ADAL" clId="{EE44077E-0B06-4C85-84CD-AF821D2F2951}" dt="2023-06-23T04:43:54.918" v="355" actId="1036"/>
          <ac:spMkLst>
            <pc:docMk/>
            <pc:sldMk cId="255699568" sldId="258"/>
            <ac:spMk id="75" creationId="{F87CB9F1-4912-4C19-A3CE-CAD606FC12E3}"/>
          </ac:spMkLst>
        </pc:spChg>
        <pc:spChg chg="mod">
          <ac:chgData name="小林美千穂 / KOBAYASHI，MICHIHO" userId="61615e2f-6ff0-4493-8e39-aae4c1546642" providerId="ADAL" clId="{EE44077E-0B06-4C85-84CD-AF821D2F2951}" dt="2023-06-23T04:43:54.918" v="355" actId="1036"/>
          <ac:spMkLst>
            <pc:docMk/>
            <pc:sldMk cId="255699568" sldId="258"/>
            <ac:spMk id="76" creationId="{55346869-9001-49A4-9BF0-E2ED160153BE}"/>
          </ac:spMkLst>
        </pc:spChg>
        <pc:spChg chg="mod">
          <ac:chgData name="小林美千穂 / KOBAYASHI，MICHIHO" userId="61615e2f-6ff0-4493-8e39-aae4c1546642" providerId="ADAL" clId="{EE44077E-0B06-4C85-84CD-AF821D2F2951}" dt="2023-06-23T04:43:54.918" v="355" actId="1036"/>
          <ac:spMkLst>
            <pc:docMk/>
            <pc:sldMk cId="255699568" sldId="258"/>
            <ac:spMk id="77" creationId="{A0A867CF-2306-4C56-A398-C09718B92852}"/>
          </ac:spMkLst>
        </pc:spChg>
        <pc:spChg chg="mod">
          <ac:chgData name="小林美千穂 / KOBAYASHI，MICHIHO" userId="61615e2f-6ff0-4493-8e39-aae4c1546642" providerId="ADAL" clId="{EE44077E-0B06-4C85-84CD-AF821D2F2951}" dt="2023-06-23T04:27:14.990" v="164" actId="1037"/>
          <ac:spMkLst>
            <pc:docMk/>
            <pc:sldMk cId="255699568" sldId="258"/>
            <ac:spMk id="98" creationId="{F9600672-98AF-4193-A3A5-894BBCBEDAA5}"/>
          </ac:spMkLst>
        </pc:spChg>
        <pc:spChg chg="mod">
          <ac:chgData name="小林美千穂 / KOBAYASHI，MICHIHO" userId="61615e2f-6ff0-4493-8e39-aae4c1546642" providerId="ADAL" clId="{EE44077E-0B06-4C85-84CD-AF821D2F2951}" dt="2023-06-23T04:27:14.990" v="164" actId="1037"/>
          <ac:spMkLst>
            <pc:docMk/>
            <pc:sldMk cId="255699568" sldId="258"/>
            <ac:spMk id="99" creationId="{3F611772-8D54-4EF7-8B48-AB35A7260D14}"/>
          </ac:spMkLst>
        </pc:spChg>
        <pc:spChg chg="mod">
          <ac:chgData name="小林美千穂 / KOBAYASHI，MICHIHO" userId="61615e2f-6ff0-4493-8e39-aae4c1546642" providerId="ADAL" clId="{EE44077E-0B06-4C85-84CD-AF821D2F2951}" dt="2023-06-23T04:27:14.990" v="164" actId="1037"/>
          <ac:spMkLst>
            <pc:docMk/>
            <pc:sldMk cId="255699568" sldId="258"/>
            <ac:spMk id="100" creationId="{2863E555-C00D-47E8-9BB4-36C9BA4A1A8F}"/>
          </ac:spMkLst>
        </pc:spChg>
        <pc:spChg chg="mod">
          <ac:chgData name="小林美千穂 / KOBAYASHI，MICHIHO" userId="61615e2f-6ff0-4493-8e39-aae4c1546642" providerId="ADAL" clId="{EE44077E-0B06-4C85-84CD-AF821D2F2951}" dt="2023-06-23T04:27:14.990" v="164" actId="1037"/>
          <ac:spMkLst>
            <pc:docMk/>
            <pc:sldMk cId="255699568" sldId="258"/>
            <ac:spMk id="106" creationId="{D57B2AB6-2802-43CF-8841-A6ADA8A70D54}"/>
          </ac:spMkLst>
        </pc:spChg>
        <pc:spChg chg="mod">
          <ac:chgData name="小林美千穂 / KOBAYASHI，MICHIHO" userId="61615e2f-6ff0-4493-8e39-aae4c1546642" providerId="ADAL" clId="{EE44077E-0B06-4C85-84CD-AF821D2F2951}" dt="2023-06-23T04:27:14.990" v="164" actId="1037"/>
          <ac:spMkLst>
            <pc:docMk/>
            <pc:sldMk cId="255699568" sldId="258"/>
            <ac:spMk id="107" creationId="{62C2C445-EDAC-43DA-ADCC-E554D5F5BFA2}"/>
          </ac:spMkLst>
        </pc:spChg>
        <pc:spChg chg="mod">
          <ac:chgData name="小林美千穂 / KOBAYASHI，MICHIHO" userId="61615e2f-6ff0-4493-8e39-aae4c1546642" providerId="ADAL" clId="{EE44077E-0B06-4C85-84CD-AF821D2F2951}" dt="2023-06-23T04:27:14.990" v="164" actId="1037"/>
          <ac:spMkLst>
            <pc:docMk/>
            <pc:sldMk cId="255699568" sldId="258"/>
            <ac:spMk id="108" creationId="{3F26A7EA-EFD4-4528-98B1-E54F1EDC5374}"/>
          </ac:spMkLst>
        </pc:spChg>
        <pc:spChg chg="mod">
          <ac:chgData name="小林美千穂 / KOBAYASHI，MICHIHO" userId="61615e2f-6ff0-4493-8e39-aae4c1546642" providerId="ADAL" clId="{EE44077E-0B06-4C85-84CD-AF821D2F2951}" dt="2023-06-23T04:27:14.990" v="164" actId="1037"/>
          <ac:spMkLst>
            <pc:docMk/>
            <pc:sldMk cId="255699568" sldId="258"/>
            <ac:spMk id="109" creationId="{0F7A9CBA-D03F-457D-B979-BB39AC228D2F}"/>
          </ac:spMkLst>
        </pc:spChg>
        <pc:spChg chg="mod">
          <ac:chgData name="小林美千穂 / KOBAYASHI，MICHIHO" userId="61615e2f-6ff0-4493-8e39-aae4c1546642" providerId="ADAL" clId="{EE44077E-0B06-4C85-84CD-AF821D2F2951}" dt="2023-06-23T04:27:14.990" v="164" actId="1037"/>
          <ac:spMkLst>
            <pc:docMk/>
            <pc:sldMk cId="255699568" sldId="258"/>
            <ac:spMk id="110" creationId="{EF94660A-C958-47A5-8074-A73E2027C350}"/>
          </ac:spMkLst>
        </pc:spChg>
        <pc:spChg chg="mod">
          <ac:chgData name="小林美千穂 / KOBAYASHI，MICHIHO" userId="61615e2f-6ff0-4493-8e39-aae4c1546642" providerId="ADAL" clId="{EE44077E-0B06-4C85-84CD-AF821D2F2951}" dt="2023-06-23T04:27:14.990" v="164" actId="1037"/>
          <ac:spMkLst>
            <pc:docMk/>
            <pc:sldMk cId="255699568" sldId="258"/>
            <ac:spMk id="111" creationId="{71CCDBA8-A2F9-4D02-B660-23E274662406}"/>
          </ac:spMkLst>
        </pc:spChg>
        <pc:spChg chg="mod">
          <ac:chgData name="小林美千穂 / KOBAYASHI，MICHIHO" userId="61615e2f-6ff0-4493-8e39-aae4c1546642" providerId="ADAL" clId="{EE44077E-0B06-4C85-84CD-AF821D2F2951}" dt="2023-06-23T04:27:14.990" v="164" actId="1037"/>
          <ac:spMkLst>
            <pc:docMk/>
            <pc:sldMk cId="255699568" sldId="258"/>
            <ac:spMk id="112" creationId="{7964AE15-3788-44D6-9286-59ED7B147887}"/>
          </ac:spMkLst>
        </pc:spChg>
        <pc:spChg chg="mod">
          <ac:chgData name="小林美千穂 / KOBAYASHI，MICHIHO" userId="61615e2f-6ff0-4493-8e39-aae4c1546642" providerId="ADAL" clId="{EE44077E-0B06-4C85-84CD-AF821D2F2951}" dt="2023-06-23T04:27:14.990" v="164" actId="1037"/>
          <ac:spMkLst>
            <pc:docMk/>
            <pc:sldMk cId="255699568" sldId="258"/>
            <ac:spMk id="113" creationId="{27BA54FC-B33E-4039-95E0-E329986DB74C}"/>
          </ac:spMkLst>
        </pc:spChg>
        <pc:spChg chg="mod">
          <ac:chgData name="小林美千穂 / KOBAYASHI，MICHIHO" userId="61615e2f-6ff0-4493-8e39-aae4c1546642" providerId="ADAL" clId="{EE44077E-0B06-4C85-84CD-AF821D2F2951}" dt="2023-06-23T04:27:14.990" v="164" actId="1037"/>
          <ac:spMkLst>
            <pc:docMk/>
            <pc:sldMk cId="255699568" sldId="258"/>
            <ac:spMk id="114" creationId="{68B64B75-F636-4F12-9350-5B3B69E259C0}"/>
          </ac:spMkLst>
        </pc:spChg>
        <pc:spChg chg="mod">
          <ac:chgData name="小林美千穂 / KOBAYASHI，MICHIHO" userId="61615e2f-6ff0-4493-8e39-aae4c1546642" providerId="ADAL" clId="{EE44077E-0B06-4C85-84CD-AF821D2F2951}" dt="2023-06-23T04:27:14.990" v="164" actId="1037"/>
          <ac:spMkLst>
            <pc:docMk/>
            <pc:sldMk cId="255699568" sldId="258"/>
            <ac:spMk id="115" creationId="{985DFB28-7DF8-4E78-92EF-0C09BB29A4FE}"/>
          </ac:spMkLst>
        </pc:spChg>
        <pc:spChg chg="mod">
          <ac:chgData name="小林美千穂 / KOBAYASHI，MICHIHO" userId="61615e2f-6ff0-4493-8e39-aae4c1546642" providerId="ADAL" clId="{EE44077E-0B06-4C85-84CD-AF821D2F2951}" dt="2023-06-23T04:27:14.990" v="164" actId="1037"/>
          <ac:spMkLst>
            <pc:docMk/>
            <pc:sldMk cId="255699568" sldId="258"/>
            <ac:spMk id="116" creationId="{47799666-7A0B-4716-8466-CC2B610D2D3D}"/>
          </ac:spMkLst>
        </pc:spChg>
        <pc:spChg chg="mod">
          <ac:chgData name="小林美千穂 / KOBAYASHI，MICHIHO" userId="61615e2f-6ff0-4493-8e39-aae4c1546642" providerId="ADAL" clId="{EE44077E-0B06-4C85-84CD-AF821D2F2951}" dt="2023-06-23T04:27:14.990" v="164" actId="1037"/>
          <ac:spMkLst>
            <pc:docMk/>
            <pc:sldMk cId="255699568" sldId="258"/>
            <ac:spMk id="117" creationId="{D2C8A7E8-4A14-4B62-B227-A22283D59D6E}"/>
          </ac:spMkLst>
        </pc:spChg>
        <pc:spChg chg="mod">
          <ac:chgData name="小林美千穂 / KOBAYASHI，MICHIHO" userId="61615e2f-6ff0-4493-8e39-aae4c1546642" providerId="ADAL" clId="{EE44077E-0B06-4C85-84CD-AF821D2F2951}" dt="2023-06-23T04:27:14.990" v="164" actId="1037"/>
          <ac:spMkLst>
            <pc:docMk/>
            <pc:sldMk cId="255699568" sldId="258"/>
            <ac:spMk id="120" creationId="{B49355D7-85C0-4FC1-91BF-0FDE35AB0663}"/>
          </ac:spMkLst>
        </pc:spChg>
        <pc:spChg chg="mod">
          <ac:chgData name="小林美千穂 / KOBAYASHI，MICHIHO" userId="61615e2f-6ff0-4493-8e39-aae4c1546642" providerId="ADAL" clId="{EE44077E-0B06-4C85-84CD-AF821D2F2951}" dt="2023-06-23T04:27:14.990" v="164" actId="1037"/>
          <ac:spMkLst>
            <pc:docMk/>
            <pc:sldMk cId="255699568" sldId="258"/>
            <ac:spMk id="123" creationId="{74825122-D5D7-4702-98D0-B55077E9C9DE}"/>
          </ac:spMkLst>
        </pc:spChg>
        <pc:spChg chg="mod">
          <ac:chgData name="小林美千穂 / KOBAYASHI，MICHIHO" userId="61615e2f-6ff0-4493-8e39-aae4c1546642" providerId="ADAL" clId="{EE44077E-0B06-4C85-84CD-AF821D2F2951}" dt="2023-06-23T04:27:14.990" v="164" actId="1037"/>
          <ac:spMkLst>
            <pc:docMk/>
            <pc:sldMk cId="255699568" sldId="258"/>
            <ac:spMk id="124" creationId="{ACA146B9-9662-45EE-AB27-1B7B85001CF5}"/>
          </ac:spMkLst>
        </pc:spChg>
        <pc:spChg chg="mod">
          <ac:chgData name="小林美千穂 / KOBAYASHI，MICHIHO" userId="61615e2f-6ff0-4493-8e39-aae4c1546642" providerId="ADAL" clId="{EE44077E-0B06-4C85-84CD-AF821D2F2951}" dt="2023-06-23T04:27:14.990" v="164" actId="1037"/>
          <ac:spMkLst>
            <pc:docMk/>
            <pc:sldMk cId="255699568" sldId="258"/>
            <ac:spMk id="125" creationId="{D73E158B-AB39-41CC-B956-25DF6D56E8FD}"/>
          </ac:spMkLst>
        </pc:spChg>
        <pc:spChg chg="mod">
          <ac:chgData name="小林美千穂 / KOBAYASHI，MICHIHO" userId="61615e2f-6ff0-4493-8e39-aae4c1546642" providerId="ADAL" clId="{EE44077E-0B06-4C85-84CD-AF821D2F2951}" dt="2023-06-23T04:27:14.990" v="164" actId="1037"/>
          <ac:spMkLst>
            <pc:docMk/>
            <pc:sldMk cId="255699568" sldId="258"/>
            <ac:spMk id="126" creationId="{20C2C443-2C35-4105-BC1D-56E6FCDA9930}"/>
          </ac:spMkLst>
        </pc:spChg>
        <pc:spChg chg="mod">
          <ac:chgData name="小林美千穂 / KOBAYASHI，MICHIHO" userId="61615e2f-6ff0-4493-8e39-aae4c1546642" providerId="ADAL" clId="{EE44077E-0B06-4C85-84CD-AF821D2F2951}" dt="2023-06-23T04:27:14.990" v="164" actId="1037"/>
          <ac:spMkLst>
            <pc:docMk/>
            <pc:sldMk cId="255699568" sldId="258"/>
            <ac:spMk id="127" creationId="{CB0B8A56-33C2-4E32-9C1C-1E8CA4B5D5B8}"/>
          </ac:spMkLst>
        </pc:spChg>
        <pc:spChg chg="mod">
          <ac:chgData name="小林美千穂 / KOBAYASHI，MICHIHO" userId="61615e2f-6ff0-4493-8e39-aae4c1546642" providerId="ADAL" clId="{EE44077E-0B06-4C85-84CD-AF821D2F2951}" dt="2023-06-23T04:27:14.990" v="164" actId="1037"/>
          <ac:spMkLst>
            <pc:docMk/>
            <pc:sldMk cId="255699568" sldId="258"/>
            <ac:spMk id="129" creationId="{BB703863-389D-435A-B678-937CCB878E3E}"/>
          </ac:spMkLst>
        </pc:spChg>
        <pc:spChg chg="mod">
          <ac:chgData name="小林美千穂 / KOBAYASHI，MICHIHO" userId="61615e2f-6ff0-4493-8e39-aae4c1546642" providerId="ADAL" clId="{EE44077E-0B06-4C85-84CD-AF821D2F2951}" dt="2023-06-23T04:27:14.990" v="164" actId="1037"/>
          <ac:spMkLst>
            <pc:docMk/>
            <pc:sldMk cId="255699568" sldId="258"/>
            <ac:spMk id="130" creationId="{0E62A828-2414-4DA6-B0B1-C1740D211901}"/>
          </ac:spMkLst>
        </pc:spChg>
        <pc:spChg chg="mod">
          <ac:chgData name="小林美千穂 / KOBAYASHI，MICHIHO" userId="61615e2f-6ff0-4493-8e39-aae4c1546642" providerId="ADAL" clId="{EE44077E-0B06-4C85-84CD-AF821D2F2951}" dt="2023-06-23T04:27:14.990" v="164" actId="1037"/>
          <ac:spMkLst>
            <pc:docMk/>
            <pc:sldMk cId="255699568" sldId="258"/>
            <ac:spMk id="131" creationId="{C915E9C8-C35B-4299-9FE3-07BD8ED5E5D2}"/>
          </ac:spMkLst>
        </pc:spChg>
        <pc:spChg chg="mod">
          <ac:chgData name="小林美千穂 / KOBAYASHI，MICHIHO" userId="61615e2f-6ff0-4493-8e39-aae4c1546642" providerId="ADAL" clId="{EE44077E-0B06-4C85-84CD-AF821D2F2951}" dt="2023-06-23T04:27:14.990" v="164" actId="1037"/>
          <ac:spMkLst>
            <pc:docMk/>
            <pc:sldMk cId="255699568" sldId="258"/>
            <ac:spMk id="132" creationId="{C7AF4FB3-6ACA-4FCC-A8F3-D8CB9D143119}"/>
          </ac:spMkLst>
        </pc:spChg>
        <pc:spChg chg="mod">
          <ac:chgData name="小林美千穂 / KOBAYASHI，MICHIHO" userId="61615e2f-6ff0-4493-8e39-aae4c1546642" providerId="ADAL" clId="{EE44077E-0B06-4C85-84CD-AF821D2F2951}" dt="2023-06-23T04:27:14.990" v="164" actId="1037"/>
          <ac:spMkLst>
            <pc:docMk/>
            <pc:sldMk cId="255699568" sldId="258"/>
            <ac:spMk id="133" creationId="{3B1412B8-693F-4ECC-A54F-97B71D0F9A97}"/>
          </ac:spMkLst>
        </pc:spChg>
        <pc:spChg chg="del mod">
          <ac:chgData name="小林美千穂 / KOBAYASHI，MICHIHO" userId="61615e2f-6ff0-4493-8e39-aae4c1546642" providerId="ADAL" clId="{EE44077E-0B06-4C85-84CD-AF821D2F2951}" dt="2023-06-23T04:44:29.191" v="399" actId="21"/>
          <ac:spMkLst>
            <pc:docMk/>
            <pc:sldMk cId="255699568" sldId="258"/>
            <ac:spMk id="140" creationId="{E5B126C8-28D1-A810-CE11-D1D5E1875084}"/>
          </ac:spMkLst>
        </pc:spChg>
        <pc:spChg chg="del mod">
          <ac:chgData name="小林美千穂 / KOBAYASHI，MICHIHO" userId="61615e2f-6ff0-4493-8e39-aae4c1546642" providerId="ADAL" clId="{EE44077E-0B06-4C85-84CD-AF821D2F2951}" dt="2023-06-23T04:44:29.191" v="399" actId="21"/>
          <ac:spMkLst>
            <pc:docMk/>
            <pc:sldMk cId="255699568" sldId="258"/>
            <ac:spMk id="141" creationId="{88E1A779-6B9F-6496-261A-A9405184F1F5}"/>
          </ac:spMkLst>
        </pc:spChg>
        <pc:spChg chg="del mod">
          <ac:chgData name="小林美千穂 / KOBAYASHI，MICHIHO" userId="61615e2f-6ff0-4493-8e39-aae4c1546642" providerId="ADAL" clId="{EE44077E-0B06-4C85-84CD-AF821D2F2951}" dt="2023-06-23T04:44:29.191" v="399" actId="21"/>
          <ac:spMkLst>
            <pc:docMk/>
            <pc:sldMk cId="255699568" sldId="258"/>
            <ac:spMk id="143" creationId="{8C76008E-5DC0-813A-1A53-05D49AB5D10A}"/>
          </ac:spMkLst>
        </pc:spChg>
        <pc:spChg chg="del mod">
          <ac:chgData name="小林美千穂 / KOBAYASHI，MICHIHO" userId="61615e2f-6ff0-4493-8e39-aae4c1546642" providerId="ADAL" clId="{EE44077E-0B06-4C85-84CD-AF821D2F2951}" dt="2023-06-23T04:44:29.191" v="399" actId="21"/>
          <ac:spMkLst>
            <pc:docMk/>
            <pc:sldMk cId="255699568" sldId="258"/>
            <ac:spMk id="147" creationId="{C224D3F3-07A1-63B6-C0E6-C7E6BDC30586}"/>
          </ac:spMkLst>
        </pc:spChg>
        <pc:spChg chg="del mod">
          <ac:chgData name="小林美千穂 / KOBAYASHI，MICHIHO" userId="61615e2f-6ff0-4493-8e39-aae4c1546642" providerId="ADAL" clId="{EE44077E-0B06-4C85-84CD-AF821D2F2951}" dt="2023-06-23T04:44:29.191" v="399" actId="21"/>
          <ac:spMkLst>
            <pc:docMk/>
            <pc:sldMk cId="255699568" sldId="258"/>
            <ac:spMk id="151" creationId="{FA9C99F8-8D6E-B1C5-8319-1691CEECE066}"/>
          </ac:spMkLst>
        </pc:spChg>
        <pc:grpChg chg="add mod">
          <ac:chgData name="小林美千穂 / KOBAYASHI，MICHIHO" userId="61615e2f-6ff0-4493-8e39-aae4c1546642" providerId="ADAL" clId="{EE44077E-0B06-4C85-84CD-AF821D2F2951}" dt="2023-06-23T04:44:08.359" v="358" actId="1037"/>
          <ac:grpSpMkLst>
            <pc:docMk/>
            <pc:sldMk cId="255699568" sldId="258"/>
            <ac:grpSpMk id="5" creationId="{8A5252AB-1257-F30A-D79A-0AFD9AFDFBEE}"/>
          </ac:grpSpMkLst>
        </pc:grpChg>
        <pc:grpChg chg="add mod">
          <ac:chgData name="小林美千穂 / KOBAYASHI，MICHIHO" userId="61615e2f-6ff0-4493-8e39-aae4c1546642" providerId="ADAL" clId="{EE44077E-0B06-4C85-84CD-AF821D2F2951}" dt="2023-06-23T04:44:08.359" v="358" actId="1037"/>
          <ac:grpSpMkLst>
            <pc:docMk/>
            <pc:sldMk cId="255699568" sldId="258"/>
            <ac:grpSpMk id="8" creationId="{55D5B6C2-286B-38ED-6B74-E93021F2C1D7}"/>
          </ac:grpSpMkLst>
        </pc:grpChg>
        <pc:grpChg chg="add mod">
          <ac:chgData name="小林美千穂 / KOBAYASHI，MICHIHO" userId="61615e2f-6ff0-4493-8e39-aae4c1546642" providerId="ADAL" clId="{EE44077E-0B06-4C85-84CD-AF821D2F2951}" dt="2023-06-23T04:44:08.359" v="358" actId="1037"/>
          <ac:grpSpMkLst>
            <pc:docMk/>
            <pc:sldMk cId="255699568" sldId="258"/>
            <ac:grpSpMk id="12" creationId="{068CFD80-6EF3-94CA-AFCB-23A135D9E2DB}"/>
          </ac:grpSpMkLst>
        </pc:grpChg>
        <pc:grpChg chg="mod">
          <ac:chgData name="小林美千穂 / KOBAYASHI，MICHIHO" userId="61615e2f-6ff0-4493-8e39-aae4c1546642" providerId="ADAL" clId="{EE44077E-0B06-4C85-84CD-AF821D2F2951}" dt="2023-06-23T04:27:14.990" v="164" actId="1037"/>
          <ac:grpSpMkLst>
            <pc:docMk/>
            <pc:sldMk cId="255699568" sldId="258"/>
            <ac:grpSpMk id="101" creationId="{DBE44C74-DD8C-4DBF-99F9-A35D90FB12E5}"/>
          </ac:grpSpMkLst>
        </pc:grpChg>
        <pc:grpChg chg="mod">
          <ac:chgData name="小林美千穂 / KOBAYASHI，MICHIHO" userId="61615e2f-6ff0-4493-8e39-aae4c1546642" providerId="ADAL" clId="{EE44077E-0B06-4C85-84CD-AF821D2F2951}" dt="2023-06-23T04:27:14.990" v="164" actId="1037"/>
          <ac:grpSpMkLst>
            <pc:docMk/>
            <pc:sldMk cId="255699568" sldId="258"/>
            <ac:grpSpMk id="102" creationId="{3982A009-9475-48BC-9849-A6037278E1DE}"/>
          </ac:grpSpMkLst>
        </pc:grpChg>
        <pc:grpChg chg="mod">
          <ac:chgData name="小林美千穂 / KOBAYASHI，MICHIHO" userId="61615e2f-6ff0-4493-8e39-aae4c1546642" providerId="ADAL" clId="{EE44077E-0B06-4C85-84CD-AF821D2F2951}" dt="2023-06-23T04:27:14.990" v="164" actId="1037"/>
          <ac:grpSpMkLst>
            <pc:docMk/>
            <pc:sldMk cId="255699568" sldId="258"/>
            <ac:grpSpMk id="103" creationId="{F64D6D70-9D09-40E9-8EA4-1B4A60396D8B}"/>
          </ac:grpSpMkLst>
        </pc:grpChg>
        <pc:grpChg chg="mod">
          <ac:chgData name="小林美千穂 / KOBAYASHI，MICHIHO" userId="61615e2f-6ff0-4493-8e39-aae4c1546642" providerId="ADAL" clId="{EE44077E-0B06-4C85-84CD-AF821D2F2951}" dt="2023-06-23T04:27:14.990" v="164" actId="1037"/>
          <ac:grpSpMkLst>
            <pc:docMk/>
            <pc:sldMk cId="255699568" sldId="258"/>
            <ac:grpSpMk id="104" creationId="{9CE69058-B69D-4761-8A7C-21F6D2F8CAB6}"/>
          </ac:grpSpMkLst>
        </pc:grpChg>
        <pc:grpChg chg="mod">
          <ac:chgData name="小林美千穂 / KOBAYASHI，MICHIHO" userId="61615e2f-6ff0-4493-8e39-aae4c1546642" providerId="ADAL" clId="{EE44077E-0B06-4C85-84CD-AF821D2F2951}" dt="2023-06-23T04:27:14.990" v="164" actId="1037"/>
          <ac:grpSpMkLst>
            <pc:docMk/>
            <pc:sldMk cId="255699568" sldId="258"/>
            <ac:grpSpMk id="105" creationId="{828EFC76-FC02-41D6-ACCF-170CF28E44E9}"/>
          </ac:grpSpMkLst>
        </pc:grpChg>
        <pc:grpChg chg="mod">
          <ac:chgData name="小林美千穂 / KOBAYASHI，MICHIHO" userId="61615e2f-6ff0-4493-8e39-aae4c1546642" providerId="ADAL" clId="{EE44077E-0B06-4C85-84CD-AF821D2F2951}" dt="2023-06-23T04:27:14.990" v="164" actId="1037"/>
          <ac:grpSpMkLst>
            <pc:docMk/>
            <pc:sldMk cId="255699568" sldId="258"/>
            <ac:grpSpMk id="118" creationId="{ADDD8202-CA51-41FA-9E8D-580F51AC3CA3}"/>
          </ac:grpSpMkLst>
        </pc:grpChg>
        <pc:grpChg chg="mod">
          <ac:chgData name="小林美千穂 / KOBAYASHI，MICHIHO" userId="61615e2f-6ff0-4493-8e39-aae4c1546642" providerId="ADAL" clId="{EE44077E-0B06-4C85-84CD-AF821D2F2951}" dt="2023-06-23T04:27:14.990" v="164" actId="1037"/>
          <ac:grpSpMkLst>
            <pc:docMk/>
            <pc:sldMk cId="255699568" sldId="258"/>
            <ac:grpSpMk id="119" creationId="{4D9C8EE2-678F-45EC-9388-54555C2A285D}"/>
          </ac:grpSpMkLst>
        </pc:grpChg>
        <pc:grpChg chg="mod">
          <ac:chgData name="小林美千穂 / KOBAYASHI，MICHIHO" userId="61615e2f-6ff0-4493-8e39-aae4c1546642" providerId="ADAL" clId="{EE44077E-0B06-4C85-84CD-AF821D2F2951}" dt="2023-06-23T04:27:14.990" v="164" actId="1037"/>
          <ac:grpSpMkLst>
            <pc:docMk/>
            <pc:sldMk cId="255699568" sldId="258"/>
            <ac:grpSpMk id="122" creationId="{5D13F712-4D32-46E2-AF64-4CD1449C2C7F}"/>
          </ac:grpSpMkLst>
        </pc:grpChg>
        <pc:grpChg chg="del mod">
          <ac:chgData name="小林美千穂 / KOBAYASHI，MICHIHO" userId="61615e2f-6ff0-4493-8e39-aae4c1546642" providerId="ADAL" clId="{EE44077E-0B06-4C85-84CD-AF821D2F2951}" dt="2023-06-23T04:44:29.191" v="399" actId="21"/>
          <ac:grpSpMkLst>
            <pc:docMk/>
            <pc:sldMk cId="255699568" sldId="258"/>
            <ac:grpSpMk id="144" creationId="{0132F0DF-3308-A28A-A430-0D1BBB99F9D3}"/>
          </ac:grpSpMkLst>
        </pc:grpChg>
        <pc:picChg chg="add mod">
          <ac:chgData name="小林美千穂 / KOBAYASHI，MICHIHO" userId="61615e2f-6ff0-4493-8e39-aae4c1546642" providerId="ADAL" clId="{EE44077E-0B06-4C85-84CD-AF821D2F2951}" dt="2023-06-23T04:44:08.359" v="358" actId="1037"/>
          <ac:picMkLst>
            <pc:docMk/>
            <pc:sldMk cId="255699568" sldId="258"/>
            <ac:picMk id="15" creationId="{AA4C4EBA-7F57-842A-6A5F-00A378386BE0}"/>
          </ac:picMkLst>
        </pc:picChg>
        <pc:picChg chg="add mod">
          <ac:chgData name="小林美千穂 / KOBAYASHI，MICHIHO" userId="61615e2f-6ff0-4493-8e39-aae4c1546642" providerId="ADAL" clId="{EE44077E-0B06-4C85-84CD-AF821D2F2951}" dt="2023-06-23T04:50:20.759" v="490" actId="1035"/>
          <ac:picMkLst>
            <pc:docMk/>
            <pc:sldMk cId="255699568" sldId="258"/>
            <ac:picMk id="20" creationId="{D5BDB012-F095-1C54-1865-2AB9EA16C7E0}"/>
          </ac:picMkLst>
        </pc:picChg>
        <pc:picChg chg="add mod">
          <ac:chgData name="小林美千穂 / KOBAYASHI，MICHIHO" userId="61615e2f-6ff0-4493-8e39-aae4c1546642" providerId="ADAL" clId="{EE44077E-0B06-4C85-84CD-AF821D2F2951}" dt="2023-06-23T04:50:20.759" v="490" actId="1035"/>
          <ac:picMkLst>
            <pc:docMk/>
            <pc:sldMk cId="255699568" sldId="258"/>
            <ac:picMk id="22" creationId="{7EDE011F-CB28-EEA8-BDA3-BEC4CAC3A1E0}"/>
          </ac:picMkLst>
        </pc:picChg>
        <pc:picChg chg="add mod">
          <ac:chgData name="小林美千穂 / KOBAYASHI，MICHIHO" userId="61615e2f-6ff0-4493-8e39-aae4c1546642" providerId="ADAL" clId="{EE44077E-0B06-4C85-84CD-AF821D2F2951}" dt="2023-06-23T04:50:20.759" v="490" actId="1035"/>
          <ac:picMkLst>
            <pc:docMk/>
            <pc:sldMk cId="255699568" sldId="258"/>
            <ac:picMk id="23" creationId="{FFD66819-4503-05B9-6BD2-8F64A804F90D}"/>
          </ac:picMkLst>
        </pc:picChg>
        <pc:picChg chg="add mod">
          <ac:chgData name="小林美千穂 / KOBAYASHI，MICHIHO" userId="61615e2f-6ff0-4493-8e39-aae4c1546642" providerId="ADAL" clId="{EE44077E-0B06-4C85-84CD-AF821D2F2951}" dt="2023-06-23T04:50:20.759" v="490" actId="1035"/>
          <ac:picMkLst>
            <pc:docMk/>
            <pc:sldMk cId="255699568" sldId="258"/>
            <ac:picMk id="25" creationId="{F829603C-0D59-BEF8-778B-CB4460BEBBAA}"/>
          </ac:picMkLst>
        </pc:picChg>
        <pc:picChg chg="add mod">
          <ac:chgData name="小林美千穂 / KOBAYASHI，MICHIHO" userId="61615e2f-6ff0-4493-8e39-aae4c1546642" providerId="ADAL" clId="{EE44077E-0B06-4C85-84CD-AF821D2F2951}" dt="2023-06-23T04:50:20.759" v="490" actId="1035"/>
          <ac:picMkLst>
            <pc:docMk/>
            <pc:sldMk cId="255699568" sldId="258"/>
            <ac:picMk id="26" creationId="{C418B197-96F4-F20B-9A84-DA7F0AAA7A81}"/>
          </ac:picMkLst>
        </pc:picChg>
        <pc:picChg chg="mod">
          <ac:chgData name="小林美千穂 / KOBAYASHI，MICHIHO" userId="61615e2f-6ff0-4493-8e39-aae4c1546642" providerId="ADAL" clId="{EE44077E-0B06-4C85-84CD-AF821D2F2951}" dt="2023-06-23T04:44:27.978" v="398" actId="1035"/>
          <ac:picMkLst>
            <pc:docMk/>
            <pc:sldMk cId="255699568" sldId="258"/>
            <ac:picMk id="145" creationId="{29C7DF63-EBE2-4270-B71E-1B90F4FE7913}"/>
          </ac:picMkLst>
        </pc:picChg>
        <pc:picChg chg="mod">
          <ac:chgData name="小林美千穂 / KOBAYASHI，MICHIHO" userId="61615e2f-6ff0-4493-8e39-aae4c1546642" providerId="ADAL" clId="{EE44077E-0B06-4C85-84CD-AF821D2F2951}" dt="2023-06-23T04:44:27.978" v="398" actId="1035"/>
          <ac:picMkLst>
            <pc:docMk/>
            <pc:sldMk cId="255699568" sldId="258"/>
            <ac:picMk id="146" creationId="{FCE09C77-982E-3580-4DBE-B46A6608805F}"/>
          </ac:picMkLst>
        </pc:picChg>
        <pc:picChg chg="del mod">
          <ac:chgData name="小林美千穂 / KOBAYASHI，MICHIHO" userId="61615e2f-6ff0-4493-8e39-aae4c1546642" providerId="ADAL" clId="{EE44077E-0B06-4C85-84CD-AF821D2F2951}" dt="2023-06-23T04:44:29.191" v="399" actId="21"/>
          <ac:picMkLst>
            <pc:docMk/>
            <pc:sldMk cId="255699568" sldId="258"/>
            <ac:picMk id="148" creationId="{C7BA7F18-938E-BC7F-D927-7AD3F98DEBF7}"/>
          </ac:picMkLst>
        </pc:picChg>
        <pc:picChg chg="del mod">
          <ac:chgData name="小林美千穂 / KOBAYASHI，MICHIHO" userId="61615e2f-6ff0-4493-8e39-aae4c1546642" providerId="ADAL" clId="{EE44077E-0B06-4C85-84CD-AF821D2F2951}" dt="2023-06-23T04:44:29.191" v="399" actId="21"/>
          <ac:picMkLst>
            <pc:docMk/>
            <pc:sldMk cId="255699568" sldId="258"/>
            <ac:picMk id="149" creationId="{89A8E26B-FAD1-A466-DF21-3CCFD7A1544E}"/>
          </ac:picMkLst>
        </pc:picChg>
        <pc:picChg chg="del mod">
          <ac:chgData name="小林美千穂 / KOBAYASHI，MICHIHO" userId="61615e2f-6ff0-4493-8e39-aae4c1546642" providerId="ADAL" clId="{EE44077E-0B06-4C85-84CD-AF821D2F2951}" dt="2023-06-23T04:44:29.191" v="399" actId="21"/>
          <ac:picMkLst>
            <pc:docMk/>
            <pc:sldMk cId="255699568" sldId="258"/>
            <ac:picMk id="150" creationId="{3AAA7C9C-EAB8-3A18-698A-F18A38359C0E}"/>
          </ac:picMkLst>
        </pc:picChg>
        <pc:picChg chg="del mod">
          <ac:chgData name="小林美千穂 / KOBAYASHI，MICHIHO" userId="61615e2f-6ff0-4493-8e39-aae4c1546642" providerId="ADAL" clId="{EE44077E-0B06-4C85-84CD-AF821D2F2951}" dt="2023-06-23T04:44:29.191" v="399" actId="21"/>
          <ac:picMkLst>
            <pc:docMk/>
            <pc:sldMk cId="255699568" sldId="258"/>
            <ac:picMk id="152" creationId="{2242AE75-8414-DDDF-3E02-B6B5402DCF72}"/>
          </ac:picMkLst>
        </pc:picChg>
        <pc:picChg chg="del mod">
          <ac:chgData name="小林美千穂 / KOBAYASHI，MICHIHO" userId="61615e2f-6ff0-4493-8e39-aae4c1546642" providerId="ADAL" clId="{EE44077E-0B06-4C85-84CD-AF821D2F2951}" dt="2023-06-23T04:44:29.191" v="399" actId="21"/>
          <ac:picMkLst>
            <pc:docMk/>
            <pc:sldMk cId="255699568" sldId="258"/>
            <ac:picMk id="153" creationId="{EB5D3F05-DA69-90AA-5880-CEBA60A8DEB4}"/>
          </ac:picMkLst>
        </pc:picChg>
        <pc:picChg chg="del mod">
          <ac:chgData name="小林美千穂 / KOBAYASHI，MICHIHO" userId="61615e2f-6ff0-4493-8e39-aae4c1546642" providerId="ADAL" clId="{EE44077E-0B06-4C85-84CD-AF821D2F2951}" dt="2023-06-23T04:44:29.191" v="399" actId="21"/>
          <ac:picMkLst>
            <pc:docMk/>
            <pc:sldMk cId="255699568" sldId="258"/>
            <ac:picMk id="154" creationId="{E8E2C6E5-C4B9-CE84-4767-38AE14461992}"/>
          </ac:picMkLst>
        </pc:picChg>
        <pc:picChg chg="del mod">
          <ac:chgData name="小林美千穂 / KOBAYASHI，MICHIHO" userId="61615e2f-6ff0-4493-8e39-aae4c1546642" providerId="ADAL" clId="{EE44077E-0B06-4C85-84CD-AF821D2F2951}" dt="2023-06-23T04:44:29.191" v="399" actId="21"/>
          <ac:picMkLst>
            <pc:docMk/>
            <pc:sldMk cId="255699568" sldId="258"/>
            <ac:picMk id="155" creationId="{95BF4FD9-AAE8-4BA5-234C-DE611BC89048}"/>
          </ac:picMkLst>
        </pc:picChg>
        <pc:picChg chg="del mod">
          <ac:chgData name="小林美千穂 / KOBAYASHI，MICHIHO" userId="61615e2f-6ff0-4493-8e39-aae4c1546642" providerId="ADAL" clId="{EE44077E-0B06-4C85-84CD-AF821D2F2951}" dt="2023-06-23T04:44:29.191" v="399" actId="21"/>
          <ac:picMkLst>
            <pc:docMk/>
            <pc:sldMk cId="255699568" sldId="258"/>
            <ac:picMk id="156" creationId="{1D6385AA-67E2-647D-96F1-957C0819B14C}"/>
          </ac:picMkLst>
        </pc:picChg>
        <pc:picChg chg="del mod">
          <ac:chgData name="小林美千穂 / KOBAYASHI，MICHIHO" userId="61615e2f-6ff0-4493-8e39-aae4c1546642" providerId="ADAL" clId="{EE44077E-0B06-4C85-84CD-AF821D2F2951}" dt="2023-06-23T04:44:29.191" v="399" actId="21"/>
          <ac:picMkLst>
            <pc:docMk/>
            <pc:sldMk cId="255699568" sldId="258"/>
            <ac:picMk id="157" creationId="{33FA1FD8-CAF1-B13C-A68D-3B25CE1B3496}"/>
          </ac:picMkLst>
        </pc:picChg>
        <pc:picChg chg="del mod">
          <ac:chgData name="小林美千穂 / KOBAYASHI，MICHIHO" userId="61615e2f-6ff0-4493-8e39-aae4c1546642" providerId="ADAL" clId="{EE44077E-0B06-4C85-84CD-AF821D2F2951}" dt="2023-06-23T04:44:29.191" v="399" actId="21"/>
          <ac:picMkLst>
            <pc:docMk/>
            <pc:sldMk cId="255699568" sldId="258"/>
            <ac:picMk id="158" creationId="{B7DBA952-B14E-81AF-AB8D-CEB18B92BC93}"/>
          </ac:picMkLst>
        </pc:picChg>
        <pc:cxnChg chg="mod">
          <ac:chgData name="小林美千穂 / KOBAYASHI，MICHIHO" userId="61615e2f-6ff0-4493-8e39-aae4c1546642" providerId="ADAL" clId="{EE44077E-0B06-4C85-84CD-AF821D2F2951}" dt="2023-06-23T04:27:14.990" v="164" actId="1037"/>
          <ac:cxnSpMkLst>
            <pc:docMk/>
            <pc:sldMk cId="255699568" sldId="258"/>
            <ac:cxnSpMk id="121" creationId="{AED21E7E-E614-4E59-A5FD-51CCA4096640}"/>
          </ac:cxnSpMkLst>
        </pc:cxnChg>
        <pc:cxnChg chg="mod">
          <ac:chgData name="小林美千穂 / KOBAYASHI，MICHIHO" userId="61615e2f-6ff0-4493-8e39-aae4c1546642" providerId="ADAL" clId="{EE44077E-0B06-4C85-84CD-AF821D2F2951}" dt="2023-06-23T04:27:14.990" v="164" actId="1037"/>
          <ac:cxnSpMkLst>
            <pc:docMk/>
            <pc:sldMk cId="255699568" sldId="258"/>
            <ac:cxnSpMk id="128" creationId="{5CDD5CDA-1174-48B1-B4CA-1A54043D00A0}"/>
          </ac:cxnSpMkLst>
        </pc:cxnChg>
      </pc:sldChg>
    </pc:docChg>
  </pc:docChgLst>
  <pc:docChgLst>
    <pc:chgData name="小林美千穂 / KOBAYASHI，MICHIHO" userId="61615e2f-6ff0-4493-8e39-aae4c1546642" providerId="ADAL" clId="{487418CB-D75E-41B8-A766-D90BA446A29B}"/>
    <pc:docChg chg="undo custSel modSld">
      <pc:chgData name="小林美千穂 / KOBAYASHI，MICHIHO" userId="61615e2f-6ff0-4493-8e39-aae4c1546642" providerId="ADAL" clId="{487418CB-D75E-41B8-A766-D90BA446A29B}" dt="2021-06-25T06:45:41.154" v="14" actId="478"/>
      <pc:docMkLst>
        <pc:docMk/>
      </pc:docMkLst>
      <pc:sldChg chg="delSp mod">
        <pc:chgData name="小林美千穂 / KOBAYASHI，MICHIHO" userId="61615e2f-6ff0-4493-8e39-aae4c1546642" providerId="ADAL" clId="{487418CB-D75E-41B8-A766-D90BA446A29B}" dt="2021-06-25T06:45:41.154" v="14" actId="478"/>
        <pc:sldMkLst>
          <pc:docMk/>
          <pc:sldMk cId="87349070" sldId="256"/>
        </pc:sldMkLst>
        <pc:spChg chg="del">
          <ac:chgData name="小林美千穂 / KOBAYASHI，MICHIHO" userId="61615e2f-6ff0-4493-8e39-aae4c1546642" providerId="ADAL" clId="{487418CB-D75E-41B8-A766-D90BA446A29B}" dt="2021-06-25T06:45:41.154" v="14" actId="478"/>
          <ac:spMkLst>
            <pc:docMk/>
            <pc:sldMk cId="87349070" sldId="256"/>
            <ac:spMk id="6" creationId="{C8B3DC16-1FB9-40E1-A2D0-435240A8E1F5}"/>
          </ac:spMkLst>
        </pc:spChg>
      </pc:sldChg>
      <pc:sldChg chg="delSp modSp mod">
        <pc:chgData name="小林美千穂 / KOBAYASHI，MICHIHO" userId="61615e2f-6ff0-4493-8e39-aae4c1546642" providerId="ADAL" clId="{487418CB-D75E-41B8-A766-D90BA446A29B}" dt="2021-06-25T06:45:37.744" v="13" actId="478"/>
        <pc:sldMkLst>
          <pc:docMk/>
          <pc:sldMk cId="1223172015" sldId="257"/>
        </pc:sldMkLst>
        <pc:spChg chg="mod">
          <ac:chgData name="小林美千穂 / KOBAYASHI，MICHIHO" userId="61615e2f-6ff0-4493-8e39-aae4c1546642" providerId="ADAL" clId="{487418CB-D75E-41B8-A766-D90BA446A29B}" dt="2021-06-25T06:45:25.771" v="12" actId="20577"/>
          <ac:spMkLst>
            <pc:docMk/>
            <pc:sldMk cId="1223172015" sldId="257"/>
            <ac:spMk id="43" creationId="{5EAE4FF7-9778-4AFC-95E1-0C6FBB70F49C}"/>
          </ac:spMkLst>
        </pc:spChg>
        <pc:spChg chg="del">
          <ac:chgData name="小林美千穂 / KOBAYASHI，MICHIHO" userId="61615e2f-6ff0-4493-8e39-aae4c1546642" providerId="ADAL" clId="{487418CB-D75E-41B8-A766-D90BA446A29B}" dt="2021-06-25T06:45:37.744" v="13" actId="478"/>
          <ac:spMkLst>
            <pc:docMk/>
            <pc:sldMk cId="1223172015" sldId="257"/>
            <ac:spMk id="65" creationId="{47269664-77E1-4946-B756-6A57D07D30B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4DB07-2534-4FFC-8CA2-A6EFA533DD79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B01A6-20DF-4F87-8850-26A163B51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524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031" rtl="0" eaLnBrk="1" latinLnBrk="0" hangingPunct="1">
      <a:defRPr kumimoji="1" sz="898" kern="1200">
        <a:solidFill>
          <a:schemeClr val="tx1"/>
        </a:solidFill>
        <a:latin typeface="+mn-lt"/>
        <a:ea typeface="+mn-ea"/>
        <a:cs typeface="+mn-cs"/>
      </a:defRPr>
    </a:lvl1pPr>
    <a:lvl2pPr marL="342015" algn="l" defTabSz="684031" rtl="0" eaLnBrk="1" latinLnBrk="0" hangingPunct="1">
      <a:defRPr kumimoji="1" sz="898" kern="1200">
        <a:solidFill>
          <a:schemeClr val="tx1"/>
        </a:solidFill>
        <a:latin typeface="+mn-lt"/>
        <a:ea typeface="+mn-ea"/>
        <a:cs typeface="+mn-cs"/>
      </a:defRPr>
    </a:lvl2pPr>
    <a:lvl3pPr marL="684031" algn="l" defTabSz="684031" rtl="0" eaLnBrk="1" latinLnBrk="0" hangingPunct="1">
      <a:defRPr kumimoji="1" sz="898" kern="1200">
        <a:solidFill>
          <a:schemeClr val="tx1"/>
        </a:solidFill>
        <a:latin typeface="+mn-lt"/>
        <a:ea typeface="+mn-ea"/>
        <a:cs typeface="+mn-cs"/>
      </a:defRPr>
    </a:lvl3pPr>
    <a:lvl4pPr marL="1026046" algn="l" defTabSz="684031" rtl="0" eaLnBrk="1" latinLnBrk="0" hangingPunct="1">
      <a:defRPr kumimoji="1" sz="898" kern="1200">
        <a:solidFill>
          <a:schemeClr val="tx1"/>
        </a:solidFill>
        <a:latin typeface="+mn-lt"/>
        <a:ea typeface="+mn-ea"/>
        <a:cs typeface="+mn-cs"/>
      </a:defRPr>
    </a:lvl4pPr>
    <a:lvl5pPr marL="1368061" algn="l" defTabSz="684031" rtl="0" eaLnBrk="1" latinLnBrk="0" hangingPunct="1">
      <a:defRPr kumimoji="1" sz="898" kern="1200">
        <a:solidFill>
          <a:schemeClr val="tx1"/>
        </a:solidFill>
        <a:latin typeface="+mn-lt"/>
        <a:ea typeface="+mn-ea"/>
        <a:cs typeface="+mn-cs"/>
      </a:defRPr>
    </a:lvl5pPr>
    <a:lvl6pPr marL="1710076" algn="l" defTabSz="684031" rtl="0" eaLnBrk="1" latinLnBrk="0" hangingPunct="1">
      <a:defRPr kumimoji="1" sz="898" kern="1200">
        <a:solidFill>
          <a:schemeClr val="tx1"/>
        </a:solidFill>
        <a:latin typeface="+mn-lt"/>
        <a:ea typeface="+mn-ea"/>
        <a:cs typeface="+mn-cs"/>
      </a:defRPr>
    </a:lvl6pPr>
    <a:lvl7pPr marL="2052092" algn="l" defTabSz="684031" rtl="0" eaLnBrk="1" latinLnBrk="0" hangingPunct="1">
      <a:defRPr kumimoji="1" sz="898" kern="1200">
        <a:solidFill>
          <a:schemeClr val="tx1"/>
        </a:solidFill>
        <a:latin typeface="+mn-lt"/>
        <a:ea typeface="+mn-ea"/>
        <a:cs typeface="+mn-cs"/>
      </a:defRPr>
    </a:lvl7pPr>
    <a:lvl8pPr marL="2394107" algn="l" defTabSz="684031" rtl="0" eaLnBrk="1" latinLnBrk="0" hangingPunct="1">
      <a:defRPr kumimoji="1" sz="898" kern="1200">
        <a:solidFill>
          <a:schemeClr val="tx1"/>
        </a:solidFill>
        <a:latin typeface="+mn-lt"/>
        <a:ea typeface="+mn-ea"/>
        <a:cs typeface="+mn-cs"/>
      </a:defRPr>
    </a:lvl8pPr>
    <a:lvl9pPr marL="2736123" algn="l" defTabSz="684031" rtl="0" eaLnBrk="1" latinLnBrk="0" hangingPunct="1">
      <a:defRPr kumimoji="1" sz="8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7B01A6-20DF-4F87-8850-26A163B5153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995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DC83-C930-4153-BE33-43B4F8978D41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24B8-C1FB-425A-97EA-E3C82A66C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944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DC83-C930-4153-BE33-43B4F8978D41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24B8-C1FB-425A-97EA-E3C82A66C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94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DC83-C930-4153-BE33-43B4F8978D41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24B8-C1FB-425A-97EA-E3C82A66C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830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DC83-C930-4153-BE33-43B4F8978D41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24B8-C1FB-425A-97EA-E3C82A66C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152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DC83-C930-4153-BE33-43B4F8978D41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24B8-C1FB-425A-97EA-E3C82A66C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414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DC83-C930-4153-BE33-43B4F8978D41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24B8-C1FB-425A-97EA-E3C82A66C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5841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DC83-C930-4153-BE33-43B4F8978D41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24B8-C1FB-425A-97EA-E3C82A66C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812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DC83-C930-4153-BE33-43B4F8978D41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24B8-C1FB-425A-97EA-E3C82A66C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15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DC83-C930-4153-BE33-43B4F8978D41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24B8-C1FB-425A-97EA-E3C82A66C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139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DC83-C930-4153-BE33-43B4F8978D41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24B8-C1FB-425A-97EA-E3C82A66C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5144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4DC83-C930-4153-BE33-43B4F8978D41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F24B8-C1FB-425A-97EA-E3C82A66C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37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4DC83-C930-4153-BE33-43B4F8978D41}" type="datetimeFigureOut">
              <a:rPr kumimoji="1" lang="ja-JP" altLang="en-US" smtClean="0"/>
              <a:t>2023/6/23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F24B8-C1FB-425A-97EA-E3C82A66C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618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03464" y="323040"/>
            <a:ext cx="6328297" cy="417188"/>
          </a:xfrm>
        </p:spPr>
        <p:txBody>
          <a:bodyPr anchor="t">
            <a:normAutofit/>
          </a:bodyPr>
          <a:lstStyle/>
          <a:p>
            <a:pPr algn="l"/>
            <a:r>
              <a:rPr lang="ja-JP" altLang="en-US" sz="2286" b="1" dirty="0">
                <a:solidFill>
                  <a:srgbClr val="FF66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春光懇話会 </a:t>
            </a:r>
            <a:r>
              <a:rPr lang="ja-JP" altLang="en-US" sz="2286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＜お役立ちメニューのご紹介＞</a:t>
            </a: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785581" y="843563"/>
            <a:ext cx="8489048" cy="417188"/>
          </a:xfrm>
          <a:prstGeom prst="rect">
            <a:avLst/>
          </a:prstGeom>
        </p:spPr>
        <p:txBody>
          <a:bodyPr vert="horz" lIns="65314" tIns="32657" rIns="65314" bIns="32657" rtlCol="0" anchor="t">
            <a:normAutofit/>
          </a:bodyPr>
          <a:lstStyle>
            <a:lvl1pPr algn="ctr" defTabSz="12801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8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安全・衛生・環境・防犯対策として春光懇話会</a:t>
            </a:r>
            <a:r>
              <a:rPr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(*)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会員企業各社には様々なアイテムがございます。</a:t>
            </a:r>
            <a:r>
              <a:rPr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一例</a:t>
            </a:r>
            <a:r>
              <a:rPr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  <a:endParaRPr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9" name="テキスト ボックス 14">
            <a:extLst>
              <a:ext uri="{FF2B5EF4-FFF2-40B4-BE49-F238E27FC236}">
                <a16:creationId xmlns:a16="http://schemas.microsoft.com/office/drawing/2014/main" id="{00000000-0008-0000-0000-00000F000000}"/>
              </a:ext>
            </a:extLst>
          </p:cNvPr>
          <p:cNvSpPr txBox="1"/>
          <p:nvPr/>
        </p:nvSpPr>
        <p:spPr>
          <a:xfrm>
            <a:off x="5558971" y="6073049"/>
            <a:ext cx="4156529" cy="649420"/>
          </a:xfrm>
          <a:prstGeom prst="rect">
            <a:avLst/>
          </a:prstGeom>
          <a:solidFill>
            <a:srgbClr val="FFFFFF"/>
          </a:solidFill>
          <a:ln w="25400" cmpd="thickThin">
            <a:noFill/>
            <a:prstDash val="dash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>
                <a:latin typeface="HGPｺﾞｼｯｸE" pitchFamily="50" charset="-128"/>
                <a:ea typeface="HGPｺﾞｼｯｸE" pitchFamily="50" charset="-128"/>
              </a:rPr>
              <a:t>事務局住所：東京都千代田区丸の内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1-6-1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丸の内センタービル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11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階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電話：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03-4235-6266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Fax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03-4235-6267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E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メール： 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m-kobayashi@hdq.hitachi.co.jp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担当：横井、小林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0626E13-32AA-61D3-45A4-3BA7D5D746A1}"/>
              </a:ext>
            </a:extLst>
          </p:cNvPr>
          <p:cNvSpPr/>
          <p:nvPr/>
        </p:nvSpPr>
        <p:spPr>
          <a:xfrm>
            <a:off x="785581" y="1606535"/>
            <a:ext cx="3808800" cy="376560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62"/>
          </a:p>
        </p:txBody>
      </p:sp>
      <p:sp>
        <p:nvSpPr>
          <p:cNvPr id="11" name="テキスト ボックス 14">
            <a:extLst>
              <a:ext uri="{FF2B5EF4-FFF2-40B4-BE49-F238E27FC236}">
                <a16:creationId xmlns:a16="http://schemas.microsoft.com/office/drawing/2014/main" id="{B4B4A109-4FB6-4F32-587A-036F1C2B6F06}"/>
              </a:ext>
            </a:extLst>
          </p:cNvPr>
          <p:cNvSpPr txBox="1"/>
          <p:nvPr/>
        </p:nvSpPr>
        <p:spPr>
          <a:xfrm>
            <a:off x="190501" y="6073049"/>
            <a:ext cx="5078186" cy="771102"/>
          </a:xfrm>
          <a:prstGeom prst="rect">
            <a:avLst/>
          </a:prstGeom>
          <a:solidFill>
            <a:srgbClr val="FFFFFF"/>
          </a:solidFill>
          <a:ln w="25400" cmpd="thickThin">
            <a:noFill/>
            <a:prstDash val="dash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＊春光懇話会：戦前の日本産業㈱傘下の企業やその関連会社が中心となって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活動している親睦団体です。　紹介料等のﾏｰｼﾞﾝは発生いたしません。</a:t>
            </a:r>
            <a:endParaRPr kumimoji="1"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春光懇話会ホームページ　</a:t>
            </a:r>
            <a:r>
              <a:rPr kumimoji="1" lang="en-US" altLang="ja-JP" dirty="0">
                <a:latin typeface="HGPｺﾞｼｯｸE" pitchFamily="50" charset="-128"/>
                <a:ea typeface="HGPｺﾞｼｯｸE" pitchFamily="50" charset="-128"/>
              </a:rPr>
              <a:t>http://www.shunko.jp/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1157FDC-137A-6DA4-DFEB-D7E11931A927}"/>
              </a:ext>
            </a:extLst>
          </p:cNvPr>
          <p:cNvSpPr/>
          <p:nvPr/>
        </p:nvSpPr>
        <p:spPr>
          <a:xfrm>
            <a:off x="5219695" y="1628309"/>
            <a:ext cx="3808800" cy="376560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62"/>
          </a:p>
        </p:txBody>
      </p:sp>
    </p:spTree>
    <p:extLst>
      <p:ext uri="{BB962C8B-B14F-4D97-AF65-F5344CB8AC3E}">
        <p14:creationId xmlns:p14="http://schemas.microsoft.com/office/powerpoint/2010/main" val="87349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0A80BC264B99F47BA048EADFD748F64" ma:contentTypeVersion="14" ma:contentTypeDescription="新しいドキュメントを作成します。" ma:contentTypeScope="" ma:versionID="011e17066b25efb337b5709215304ead">
  <xsd:schema xmlns:xsd="http://www.w3.org/2001/XMLSchema" xmlns:xs="http://www.w3.org/2001/XMLSchema" xmlns:p="http://schemas.microsoft.com/office/2006/metadata/properties" xmlns:ns3="e6805f92-0686-45a0-91a5-53f7c5927725" xmlns:ns4="7601f468-feff-4cc0-a586-cb327bf9c052" targetNamespace="http://schemas.microsoft.com/office/2006/metadata/properties" ma:root="true" ma:fieldsID="012b258187de171a9eacc0bc748ee8bd" ns3:_="" ns4:_="">
    <xsd:import namespace="e6805f92-0686-45a0-91a5-53f7c5927725"/>
    <xsd:import namespace="7601f468-feff-4cc0-a586-cb327bf9c05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805f92-0686-45a0-91a5-53f7c59277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01f468-feff-4cc0-a586-cb327bf9c05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BEBAE54-DA39-4DD1-8486-19911BB4CE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805f92-0686-45a0-91a5-53f7c5927725"/>
    <ds:schemaRef ds:uri="7601f468-feff-4cc0-a586-cb327bf9c0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F45EA9E-3D56-45BF-8CDE-13396B3C9C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CE961C-9925-4710-B48D-FFD22E1E0B80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e6805f92-0686-45a0-91a5-53f7c5927725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7601f468-feff-4cc0-a586-cb327bf9c05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931</TotalTime>
  <Words>116</Words>
  <Application>Microsoft Office PowerPoint</Application>
  <PresentationFormat>A4 210 x 297 mm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游ゴシック</vt:lpstr>
      <vt:lpstr>Arial</vt:lpstr>
      <vt:lpstr>Calibri</vt:lpstr>
      <vt:lpstr>Calibri Light</vt:lpstr>
      <vt:lpstr>Office テーマ</vt:lpstr>
      <vt:lpstr>春光懇話会 ＜お役立ちメニューのご紹介＞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足立 克己</dc:creator>
  <cp:lastModifiedBy>小林美千穂 / KOBAYASHI，MICHIHO</cp:lastModifiedBy>
  <cp:revision>59</cp:revision>
  <cp:lastPrinted>2021-02-25T03:20:38Z</cp:lastPrinted>
  <dcterms:created xsi:type="dcterms:W3CDTF">2020-04-10T05:49:23Z</dcterms:created>
  <dcterms:modified xsi:type="dcterms:W3CDTF">2023-06-23T06:39:27Z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0x01010080A80BC264B99F47BA048EADFD748F64</vt:lpwstr>
  </property>
</Properties>
</file>