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6" r:id="rId5"/>
  </p:sldIdLst>
  <p:sldSz cx="12801600" cy="9601200" type="A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a:srgbClr val="0066CC"/>
    <a:srgbClr val="00FF99"/>
    <a:srgbClr val="F73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44077E-0B06-4C85-84CD-AF821D2F2951}" v="250" dt="2023-06-23T04:48:35.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09" autoAdjust="0"/>
    <p:restoredTop sz="94660"/>
  </p:normalViewPr>
  <p:slideViewPr>
    <p:cSldViewPr snapToGrid="0">
      <p:cViewPr varScale="1">
        <p:scale>
          <a:sx n="76" d="100"/>
          <a:sy n="76" d="100"/>
        </p:scale>
        <p:origin x="18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林美千穂 / KOBAYASHI，MICHIHO" userId="S::m-kobayashi@hdq.hitachi.co.jp::61615e2f-6ff0-4493-8e39-aae4c1546642" providerId="AD" clId="Web-{569A7811-432B-3B84-585F-7B62BF7BE3AD}"/>
    <pc:docChg chg="addSld delSld modSld">
      <pc:chgData name="小林美千穂 / KOBAYASHI，MICHIHO" userId="S::m-kobayashi@hdq.hitachi.co.jp::61615e2f-6ff0-4493-8e39-aae4c1546642" providerId="AD" clId="Web-{569A7811-432B-3B84-585F-7B62BF7BE3AD}" dt="2021-07-02T03:43:11.078" v="3"/>
      <pc:docMkLst>
        <pc:docMk/>
      </pc:docMkLst>
      <pc:sldChg chg="modSp add del replId">
        <pc:chgData name="小林美千穂 / KOBAYASHI，MICHIHO" userId="S::m-kobayashi@hdq.hitachi.co.jp::61615e2f-6ff0-4493-8e39-aae4c1546642" providerId="AD" clId="Web-{569A7811-432B-3B84-585F-7B62BF7BE3AD}" dt="2021-07-02T03:43:11.078" v="3"/>
        <pc:sldMkLst>
          <pc:docMk/>
          <pc:sldMk cId="3641295732" sldId="258"/>
        </pc:sldMkLst>
        <pc:spChg chg="mod">
          <ac:chgData name="小林美千穂 / KOBAYASHI，MICHIHO" userId="S::m-kobayashi@hdq.hitachi.co.jp::61615e2f-6ff0-4493-8e39-aae4c1546642" providerId="AD" clId="Web-{569A7811-432B-3B84-585F-7B62BF7BE3AD}" dt="2021-07-02T03:43:08.438" v="2" actId="1076"/>
          <ac:spMkLst>
            <pc:docMk/>
            <pc:sldMk cId="3641295732" sldId="258"/>
            <ac:spMk id="41" creationId="{00000000-0000-0000-0000-000000000000}"/>
          </ac:spMkLst>
        </pc:spChg>
      </pc:sldChg>
    </pc:docChg>
  </pc:docChgLst>
  <pc:docChgLst>
    <pc:chgData name="小林美千穂 / KOBAYASHI，MICHIHO" userId="61615e2f-6ff0-4493-8e39-aae4c1546642" providerId="ADAL" clId="{D233CBB8-B282-4A2A-8CD8-AD0411051B0B}"/>
    <pc:docChg chg="undo custSel modSld">
      <pc:chgData name="小林美千穂 / KOBAYASHI，MICHIHO" userId="61615e2f-6ff0-4493-8e39-aae4c1546642" providerId="ADAL" clId="{D233CBB8-B282-4A2A-8CD8-AD0411051B0B}" dt="2022-07-04T01:38:20.088" v="473" actId="14100"/>
      <pc:docMkLst>
        <pc:docMk/>
      </pc:docMkLst>
      <pc:sldChg chg="addSp delSp modSp mod">
        <pc:chgData name="小林美千穂 / KOBAYASHI，MICHIHO" userId="61615e2f-6ff0-4493-8e39-aae4c1546642" providerId="ADAL" clId="{D233CBB8-B282-4A2A-8CD8-AD0411051B0B}" dt="2022-07-04T01:38:20.088" v="473" actId="14100"/>
        <pc:sldMkLst>
          <pc:docMk/>
          <pc:sldMk cId="255699568" sldId="258"/>
        </pc:sldMkLst>
        <pc:spChg chg="add del mod">
          <ac:chgData name="小林美千穂 / KOBAYASHI，MICHIHO" userId="61615e2f-6ff0-4493-8e39-aae4c1546642" providerId="ADAL" clId="{D233CBB8-B282-4A2A-8CD8-AD0411051B0B}" dt="2022-07-04T01:23:01.495" v="4" actId="478"/>
          <ac:spMkLst>
            <pc:docMk/>
            <pc:sldMk cId="255699568" sldId="258"/>
            <ac:spMk id="54" creationId="{38E15794-56C2-1488-F937-20F08CECEC14}"/>
          </ac:spMkLst>
        </pc:spChg>
        <pc:spChg chg="add del mod">
          <ac:chgData name="小林美千穂 / KOBAYASHI，MICHIHO" userId="61615e2f-6ff0-4493-8e39-aae4c1546642" providerId="ADAL" clId="{D233CBB8-B282-4A2A-8CD8-AD0411051B0B}" dt="2022-07-04T01:23:01.495" v="4" actId="478"/>
          <ac:spMkLst>
            <pc:docMk/>
            <pc:sldMk cId="255699568" sldId="258"/>
            <ac:spMk id="55" creationId="{756BB9FC-4708-72EC-6940-9768F7BFA603}"/>
          </ac:spMkLst>
        </pc:spChg>
        <pc:spChg chg="add del mod">
          <ac:chgData name="小林美千穂 / KOBAYASHI，MICHIHO" userId="61615e2f-6ff0-4493-8e39-aae4c1546642" providerId="ADAL" clId="{D233CBB8-B282-4A2A-8CD8-AD0411051B0B}" dt="2022-07-04T01:23:01.495" v="4" actId="478"/>
          <ac:spMkLst>
            <pc:docMk/>
            <pc:sldMk cId="255699568" sldId="258"/>
            <ac:spMk id="63" creationId="{6B8EA310-5176-6E9C-0E55-715AE8816519}"/>
          </ac:spMkLst>
        </pc:spChg>
        <pc:spChg chg="add del mod">
          <ac:chgData name="小林美千穂 / KOBAYASHI，MICHIHO" userId="61615e2f-6ff0-4493-8e39-aae4c1546642" providerId="ADAL" clId="{D233CBB8-B282-4A2A-8CD8-AD0411051B0B}" dt="2022-07-04T01:23:01.495" v="4" actId="478"/>
          <ac:spMkLst>
            <pc:docMk/>
            <pc:sldMk cId="255699568" sldId="258"/>
            <ac:spMk id="64" creationId="{E2FF07C5-F8C4-4E1B-EBDB-3D675C0D3B67}"/>
          </ac:spMkLst>
        </pc:spChg>
        <pc:spChg chg="add del mod">
          <ac:chgData name="小林美千穂 / KOBAYASHI，MICHIHO" userId="61615e2f-6ff0-4493-8e39-aae4c1546642" providerId="ADAL" clId="{D233CBB8-B282-4A2A-8CD8-AD0411051B0B}" dt="2022-07-04T01:23:01.495" v="4" actId="478"/>
          <ac:spMkLst>
            <pc:docMk/>
            <pc:sldMk cId="255699568" sldId="258"/>
            <ac:spMk id="78" creationId="{D839B70B-A5AF-ACE5-ECEB-E834646A2BBA}"/>
          </ac:spMkLst>
        </pc:spChg>
        <pc:spChg chg="mod">
          <ac:chgData name="小林美千穂 / KOBAYASHI，MICHIHO" userId="61615e2f-6ff0-4493-8e39-aae4c1546642" providerId="ADAL" clId="{D233CBB8-B282-4A2A-8CD8-AD0411051B0B}" dt="2022-07-04T01:24:10.240" v="95" actId="14100"/>
          <ac:spMkLst>
            <pc:docMk/>
            <pc:sldMk cId="255699568" sldId="258"/>
            <ac:spMk id="86" creationId="{660949AB-9216-7B34-4B27-2D65B00AE295}"/>
          </ac:spMkLst>
        </pc:spChg>
        <pc:spChg chg="mod">
          <ac:chgData name="小林美千穂 / KOBAYASHI，MICHIHO" userId="61615e2f-6ff0-4493-8e39-aae4c1546642" providerId="ADAL" clId="{D233CBB8-B282-4A2A-8CD8-AD0411051B0B}" dt="2022-07-04T01:24:10.240" v="95" actId="14100"/>
          <ac:spMkLst>
            <pc:docMk/>
            <pc:sldMk cId="255699568" sldId="258"/>
            <ac:spMk id="87" creationId="{FD893011-D38B-F5CA-BE53-DEAFCD8D4867}"/>
          </ac:spMkLst>
        </pc:spChg>
        <pc:spChg chg="mod">
          <ac:chgData name="小林美千穂 / KOBAYASHI，MICHIHO" userId="61615e2f-6ff0-4493-8e39-aae4c1546642" providerId="ADAL" clId="{D233CBB8-B282-4A2A-8CD8-AD0411051B0B}" dt="2022-07-04T01:24:10.240" v="95" actId="14100"/>
          <ac:spMkLst>
            <pc:docMk/>
            <pc:sldMk cId="255699568" sldId="258"/>
            <ac:spMk id="95" creationId="{6143761A-7819-8480-3E9B-4AFB724F7341}"/>
          </ac:spMkLst>
        </pc:spChg>
        <pc:spChg chg="mod">
          <ac:chgData name="小林美千穂 / KOBAYASHI，MICHIHO" userId="61615e2f-6ff0-4493-8e39-aae4c1546642" providerId="ADAL" clId="{D233CBB8-B282-4A2A-8CD8-AD0411051B0B}" dt="2022-07-04T01:24:10.240" v="95" actId="14100"/>
          <ac:spMkLst>
            <pc:docMk/>
            <pc:sldMk cId="255699568" sldId="258"/>
            <ac:spMk id="96" creationId="{097B9A6A-BAC8-EDC3-88B7-29A2460FE033}"/>
          </ac:spMkLst>
        </pc:spChg>
        <pc:spChg chg="mod">
          <ac:chgData name="小林美千穂 / KOBAYASHI，MICHIHO" userId="61615e2f-6ff0-4493-8e39-aae4c1546642" providerId="ADAL" clId="{D233CBB8-B282-4A2A-8CD8-AD0411051B0B}" dt="2022-07-04T01:24:10.240" v="95" actId="14100"/>
          <ac:spMkLst>
            <pc:docMk/>
            <pc:sldMk cId="255699568" sldId="258"/>
            <ac:spMk id="97" creationId="{5DFB3257-30C9-3FD8-F31B-C16DA1BA5A1A}"/>
          </ac:spMkLst>
        </pc:spChg>
        <pc:spChg chg="add mod">
          <ac:chgData name="小林美千穂 / KOBAYASHI，MICHIHO" userId="61615e2f-6ff0-4493-8e39-aae4c1546642" providerId="ADAL" clId="{D233CBB8-B282-4A2A-8CD8-AD0411051B0B}" dt="2022-07-04T01:38:20.088" v="473" actId="14100"/>
          <ac:spMkLst>
            <pc:docMk/>
            <pc:sldMk cId="255699568" sldId="258"/>
            <ac:spMk id="140" creationId="{E5B126C8-28D1-A810-CE11-D1D5E1875084}"/>
          </ac:spMkLst>
        </pc:spChg>
        <pc:spChg chg="add mod">
          <ac:chgData name="小林美千穂 / KOBAYASHI，MICHIHO" userId="61615e2f-6ff0-4493-8e39-aae4c1546642" providerId="ADAL" clId="{D233CBB8-B282-4A2A-8CD8-AD0411051B0B}" dt="2022-07-04T01:38:10.415" v="470" actId="1037"/>
          <ac:spMkLst>
            <pc:docMk/>
            <pc:sldMk cId="255699568" sldId="258"/>
            <ac:spMk id="141" creationId="{88E1A779-6B9F-6496-261A-A9405184F1F5}"/>
          </ac:spMkLst>
        </pc:spChg>
        <pc:spChg chg="add del">
          <ac:chgData name="小林美千穂 / KOBAYASHI，MICHIHO" userId="61615e2f-6ff0-4493-8e39-aae4c1546642" providerId="ADAL" clId="{D233CBB8-B282-4A2A-8CD8-AD0411051B0B}" dt="2022-07-04T01:28:22.534" v="120" actId="22"/>
          <ac:spMkLst>
            <pc:docMk/>
            <pc:sldMk cId="255699568" sldId="258"/>
            <ac:spMk id="142" creationId="{415716A4-6118-1007-EF47-F78AE0D08CBA}"/>
          </ac:spMkLst>
        </pc:spChg>
        <pc:spChg chg="add mod">
          <ac:chgData name="小林美千穂 / KOBAYASHI，MICHIHO" userId="61615e2f-6ff0-4493-8e39-aae4c1546642" providerId="ADAL" clId="{D233CBB8-B282-4A2A-8CD8-AD0411051B0B}" dt="2022-07-04T01:35:03.362" v="382" actId="1035"/>
          <ac:spMkLst>
            <pc:docMk/>
            <pc:sldMk cId="255699568" sldId="258"/>
            <ac:spMk id="143" creationId="{8C76008E-5DC0-813A-1A53-05D49AB5D10A}"/>
          </ac:spMkLst>
        </pc:spChg>
        <pc:spChg chg="add mod">
          <ac:chgData name="小林美千穂 / KOBAYASHI，MICHIHO" userId="61615e2f-6ff0-4493-8e39-aae4c1546642" providerId="ADAL" clId="{D233CBB8-B282-4A2A-8CD8-AD0411051B0B}" dt="2022-07-04T01:35:09.632" v="389" actId="1035"/>
          <ac:spMkLst>
            <pc:docMk/>
            <pc:sldMk cId="255699568" sldId="258"/>
            <ac:spMk id="147" creationId="{C224D3F3-07A1-63B6-C0E6-C7E6BDC30586}"/>
          </ac:spMkLst>
        </pc:spChg>
        <pc:spChg chg="add mod">
          <ac:chgData name="小林美千穂 / KOBAYASHI，MICHIHO" userId="61615e2f-6ff0-4493-8e39-aae4c1546642" providerId="ADAL" clId="{D233CBB8-B282-4A2A-8CD8-AD0411051B0B}" dt="2022-07-04T01:36:28.822" v="436" actId="1035"/>
          <ac:spMkLst>
            <pc:docMk/>
            <pc:sldMk cId="255699568" sldId="258"/>
            <ac:spMk id="151" creationId="{FA9C99F8-8D6E-B1C5-8319-1691CEECE066}"/>
          </ac:spMkLst>
        </pc:spChg>
        <pc:grpChg chg="add del mod">
          <ac:chgData name="小林美千穂 / KOBAYASHI，MICHIHO" userId="61615e2f-6ff0-4493-8e39-aae4c1546642" providerId="ADAL" clId="{D233CBB8-B282-4A2A-8CD8-AD0411051B0B}" dt="2022-07-04T01:23:01.495" v="4" actId="478"/>
          <ac:grpSpMkLst>
            <pc:docMk/>
            <pc:sldMk cId="255699568" sldId="258"/>
            <ac:grpSpMk id="80" creationId="{12F97883-FCD6-8C80-F20B-BF564D38D1E3}"/>
          </ac:grpSpMkLst>
        </pc:grpChg>
        <pc:grpChg chg="add del mod">
          <ac:chgData name="小林美千穂 / KOBAYASHI，MICHIHO" userId="61615e2f-6ff0-4493-8e39-aae4c1546642" providerId="ADAL" clId="{D233CBB8-B282-4A2A-8CD8-AD0411051B0B}" dt="2022-07-04T01:24:13.092" v="96" actId="478"/>
          <ac:grpSpMkLst>
            <pc:docMk/>
            <pc:sldMk cId="255699568" sldId="258"/>
            <ac:grpSpMk id="85" creationId="{9399DC40-57EC-8CF6-9667-4C9D8CD83DC3}"/>
          </ac:grpSpMkLst>
        </pc:grpChg>
        <pc:grpChg chg="mod">
          <ac:chgData name="小林美千穂 / KOBAYASHI，MICHIHO" userId="61615e2f-6ff0-4493-8e39-aae4c1546642" providerId="ADAL" clId="{D233CBB8-B282-4A2A-8CD8-AD0411051B0B}" dt="2022-07-04T01:24:10.240" v="95" actId="14100"/>
          <ac:grpSpMkLst>
            <pc:docMk/>
            <pc:sldMk cId="255699568" sldId="258"/>
            <ac:grpSpMk id="135" creationId="{0248B9B9-416B-389F-1C1E-34DC1088C9E3}"/>
          </ac:grpSpMkLst>
        </pc:grpChg>
        <pc:grpChg chg="add mod">
          <ac:chgData name="小林美千穂 / KOBAYASHI，MICHIHO" userId="61615e2f-6ff0-4493-8e39-aae4c1546642" providerId="ADAL" clId="{D233CBB8-B282-4A2A-8CD8-AD0411051B0B}" dt="2022-07-04T01:36:15.310" v="428" actId="1037"/>
          <ac:grpSpMkLst>
            <pc:docMk/>
            <pc:sldMk cId="255699568" sldId="258"/>
            <ac:grpSpMk id="144" creationId="{0132F0DF-3308-A28A-A430-0D1BBB99F9D3}"/>
          </ac:grpSpMkLst>
        </pc:grpChg>
        <pc:picChg chg="add del mod">
          <ac:chgData name="小林美千穂 / KOBAYASHI，MICHIHO" userId="61615e2f-6ff0-4493-8e39-aae4c1546642" providerId="ADAL" clId="{D233CBB8-B282-4A2A-8CD8-AD0411051B0B}" dt="2022-07-04T01:23:01.495" v="4" actId="478"/>
          <ac:picMkLst>
            <pc:docMk/>
            <pc:sldMk cId="255699568" sldId="258"/>
            <ac:picMk id="56" creationId="{84C6B9F0-DCBB-3CE4-2CA5-120C86C3F8AE}"/>
          </ac:picMkLst>
        </pc:picChg>
        <pc:picChg chg="add del mod">
          <ac:chgData name="小林美千穂 / KOBAYASHI，MICHIHO" userId="61615e2f-6ff0-4493-8e39-aae4c1546642" providerId="ADAL" clId="{D233CBB8-B282-4A2A-8CD8-AD0411051B0B}" dt="2022-07-04T01:23:01.495" v="4" actId="478"/>
          <ac:picMkLst>
            <pc:docMk/>
            <pc:sldMk cId="255699568" sldId="258"/>
            <ac:picMk id="57" creationId="{F9471541-2D5A-3991-455A-FF28C5C80F66}"/>
          </ac:picMkLst>
        </pc:picChg>
        <pc:picChg chg="add del mod">
          <ac:chgData name="小林美千穂 / KOBAYASHI，MICHIHO" userId="61615e2f-6ff0-4493-8e39-aae4c1546642" providerId="ADAL" clId="{D233CBB8-B282-4A2A-8CD8-AD0411051B0B}" dt="2022-07-04T01:23:01.495" v="4" actId="478"/>
          <ac:picMkLst>
            <pc:docMk/>
            <pc:sldMk cId="255699568" sldId="258"/>
            <ac:picMk id="58" creationId="{48294241-CD58-1996-A833-01215BC3B68B}"/>
          </ac:picMkLst>
        </pc:picChg>
        <pc:picChg chg="add del mod">
          <ac:chgData name="小林美千穂 / KOBAYASHI，MICHIHO" userId="61615e2f-6ff0-4493-8e39-aae4c1546642" providerId="ADAL" clId="{D233CBB8-B282-4A2A-8CD8-AD0411051B0B}" dt="2022-07-04T01:23:01.495" v="4" actId="478"/>
          <ac:picMkLst>
            <pc:docMk/>
            <pc:sldMk cId="255699568" sldId="258"/>
            <ac:picMk id="59" creationId="{717F7456-862D-6E46-C6AD-8BAF21BA06AB}"/>
          </ac:picMkLst>
        </pc:picChg>
        <pc:picChg chg="add del mod">
          <ac:chgData name="小林美千穂 / KOBAYASHI，MICHIHO" userId="61615e2f-6ff0-4493-8e39-aae4c1546642" providerId="ADAL" clId="{D233CBB8-B282-4A2A-8CD8-AD0411051B0B}" dt="2022-07-04T01:23:01.495" v="4" actId="478"/>
          <ac:picMkLst>
            <pc:docMk/>
            <pc:sldMk cId="255699568" sldId="258"/>
            <ac:picMk id="60" creationId="{62C7288A-0FB8-9BCC-A2EB-32C68879842A}"/>
          </ac:picMkLst>
        </pc:picChg>
        <pc:picChg chg="add del mod">
          <ac:chgData name="小林美千穂 / KOBAYASHI，MICHIHO" userId="61615e2f-6ff0-4493-8e39-aae4c1546642" providerId="ADAL" clId="{D233CBB8-B282-4A2A-8CD8-AD0411051B0B}" dt="2022-07-04T01:23:01.495" v="4" actId="478"/>
          <ac:picMkLst>
            <pc:docMk/>
            <pc:sldMk cId="255699568" sldId="258"/>
            <ac:picMk id="61" creationId="{933878DB-84D8-EE2C-DFD1-E7A15E059247}"/>
          </ac:picMkLst>
        </pc:picChg>
        <pc:picChg chg="add del mod">
          <ac:chgData name="小林美千穂 / KOBAYASHI，MICHIHO" userId="61615e2f-6ff0-4493-8e39-aae4c1546642" providerId="ADAL" clId="{D233CBB8-B282-4A2A-8CD8-AD0411051B0B}" dt="2022-07-04T01:23:01.495" v="4" actId="478"/>
          <ac:picMkLst>
            <pc:docMk/>
            <pc:sldMk cId="255699568" sldId="258"/>
            <ac:picMk id="62" creationId="{95922439-9C91-787D-E341-58A7DFA0519E}"/>
          </ac:picMkLst>
        </pc:picChg>
        <pc:picChg chg="add del mod">
          <ac:chgData name="小林美千穂 / KOBAYASHI，MICHIHO" userId="61615e2f-6ff0-4493-8e39-aae4c1546642" providerId="ADAL" clId="{D233CBB8-B282-4A2A-8CD8-AD0411051B0B}" dt="2022-07-04T01:23:01.495" v="4" actId="478"/>
          <ac:picMkLst>
            <pc:docMk/>
            <pc:sldMk cId="255699568" sldId="258"/>
            <ac:picMk id="79" creationId="{3D7D08E1-F8D2-507A-1DB5-F3CFCE07D743}"/>
          </ac:picMkLst>
        </pc:picChg>
        <pc:picChg chg="mod">
          <ac:chgData name="小林美千穂 / KOBAYASHI，MICHIHO" userId="61615e2f-6ff0-4493-8e39-aae4c1546642" providerId="ADAL" clId="{D233CBB8-B282-4A2A-8CD8-AD0411051B0B}" dt="2022-07-04T01:22:56.901" v="3" actId="14100"/>
          <ac:picMkLst>
            <pc:docMk/>
            <pc:sldMk cId="255699568" sldId="258"/>
            <ac:picMk id="81" creationId="{253EAC3D-867D-FFF1-1DF9-A77910DD9191}"/>
          </ac:picMkLst>
        </pc:picChg>
        <pc:picChg chg="mod">
          <ac:chgData name="小林美千穂 / KOBAYASHI，MICHIHO" userId="61615e2f-6ff0-4493-8e39-aae4c1546642" providerId="ADAL" clId="{D233CBB8-B282-4A2A-8CD8-AD0411051B0B}" dt="2022-07-04T01:22:56.901" v="3" actId="14100"/>
          <ac:picMkLst>
            <pc:docMk/>
            <pc:sldMk cId="255699568" sldId="258"/>
            <ac:picMk id="82" creationId="{8A8EB14E-49E7-3053-310C-69E79BBCDB28}"/>
          </ac:picMkLst>
        </pc:picChg>
        <pc:picChg chg="add del mod">
          <ac:chgData name="小林美千穂 / KOBAYASHI，MICHIHO" userId="61615e2f-6ff0-4493-8e39-aae4c1546642" providerId="ADAL" clId="{D233CBB8-B282-4A2A-8CD8-AD0411051B0B}" dt="2022-07-04T01:23:01.495" v="4" actId="478"/>
          <ac:picMkLst>
            <pc:docMk/>
            <pc:sldMk cId="255699568" sldId="258"/>
            <ac:picMk id="83" creationId="{3609C40C-FE77-DE54-8EAD-BCEC7D74F5B2}"/>
          </ac:picMkLst>
        </pc:picChg>
        <pc:picChg chg="add del mod">
          <ac:chgData name="小林美千穂 / KOBAYASHI，MICHIHO" userId="61615e2f-6ff0-4493-8e39-aae4c1546642" providerId="ADAL" clId="{D233CBB8-B282-4A2A-8CD8-AD0411051B0B}" dt="2022-07-04T01:23:01.495" v="4" actId="478"/>
          <ac:picMkLst>
            <pc:docMk/>
            <pc:sldMk cId="255699568" sldId="258"/>
            <ac:picMk id="84" creationId="{065A8AC1-BE32-7B56-3BC7-BECF5704BDF8}"/>
          </ac:picMkLst>
        </pc:picChg>
        <pc:picChg chg="mod">
          <ac:chgData name="小林美千穂 / KOBAYASHI，MICHIHO" userId="61615e2f-6ff0-4493-8e39-aae4c1546642" providerId="ADAL" clId="{D233CBB8-B282-4A2A-8CD8-AD0411051B0B}" dt="2022-07-04T01:24:10.240" v="95" actId="14100"/>
          <ac:picMkLst>
            <pc:docMk/>
            <pc:sldMk cId="255699568" sldId="258"/>
            <ac:picMk id="88" creationId="{E40B1587-C394-1FF4-D1D6-A84FA6B0FECF}"/>
          </ac:picMkLst>
        </pc:picChg>
        <pc:picChg chg="mod">
          <ac:chgData name="小林美千穂 / KOBAYASHI，MICHIHO" userId="61615e2f-6ff0-4493-8e39-aae4c1546642" providerId="ADAL" clId="{D233CBB8-B282-4A2A-8CD8-AD0411051B0B}" dt="2022-07-04T01:24:10.240" v="95" actId="14100"/>
          <ac:picMkLst>
            <pc:docMk/>
            <pc:sldMk cId="255699568" sldId="258"/>
            <ac:picMk id="89" creationId="{24703EF3-D37F-625B-A122-DD8C36AD884A}"/>
          </ac:picMkLst>
        </pc:picChg>
        <pc:picChg chg="mod">
          <ac:chgData name="小林美千穂 / KOBAYASHI，MICHIHO" userId="61615e2f-6ff0-4493-8e39-aae4c1546642" providerId="ADAL" clId="{D233CBB8-B282-4A2A-8CD8-AD0411051B0B}" dt="2022-07-04T01:24:10.240" v="95" actId="14100"/>
          <ac:picMkLst>
            <pc:docMk/>
            <pc:sldMk cId="255699568" sldId="258"/>
            <ac:picMk id="90" creationId="{242A8A92-4DDA-EF4A-8CFC-9B62E7A358F6}"/>
          </ac:picMkLst>
        </pc:picChg>
        <pc:picChg chg="mod">
          <ac:chgData name="小林美千穂 / KOBAYASHI，MICHIHO" userId="61615e2f-6ff0-4493-8e39-aae4c1546642" providerId="ADAL" clId="{D233CBB8-B282-4A2A-8CD8-AD0411051B0B}" dt="2022-07-04T01:24:10.240" v="95" actId="14100"/>
          <ac:picMkLst>
            <pc:docMk/>
            <pc:sldMk cId="255699568" sldId="258"/>
            <ac:picMk id="91" creationId="{BC55F723-4265-68FE-EF23-A096390D7751}"/>
          </ac:picMkLst>
        </pc:picChg>
        <pc:picChg chg="mod">
          <ac:chgData name="小林美千穂 / KOBAYASHI，MICHIHO" userId="61615e2f-6ff0-4493-8e39-aae4c1546642" providerId="ADAL" clId="{D233CBB8-B282-4A2A-8CD8-AD0411051B0B}" dt="2022-07-04T01:24:10.240" v="95" actId="14100"/>
          <ac:picMkLst>
            <pc:docMk/>
            <pc:sldMk cId="255699568" sldId="258"/>
            <ac:picMk id="92" creationId="{EC98625B-1B93-995B-4A8A-63114AAA9646}"/>
          </ac:picMkLst>
        </pc:picChg>
        <pc:picChg chg="mod">
          <ac:chgData name="小林美千穂 / KOBAYASHI，MICHIHO" userId="61615e2f-6ff0-4493-8e39-aae4c1546642" providerId="ADAL" clId="{D233CBB8-B282-4A2A-8CD8-AD0411051B0B}" dt="2022-07-04T01:24:10.240" v="95" actId="14100"/>
          <ac:picMkLst>
            <pc:docMk/>
            <pc:sldMk cId="255699568" sldId="258"/>
            <ac:picMk id="93" creationId="{000B2052-9B1C-23B8-3EAB-618DC15948EF}"/>
          </ac:picMkLst>
        </pc:picChg>
        <pc:picChg chg="mod">
          <ac:chgData name="小林美千穂 / KOBAYASHI，MICHIHO" userId="61615e2f-6ff0-4493-8e39-aae4c1546642" providerId="ADAL" clId="{D233CBB8-B282-4A2A-8CD8-AD0411051B0B}" dt="2022-07-04T01:24:10.240" v="95" actId="14100"/>
          <ac:picMkLst>
            <pc:docMk/>
            <pc:sldMk cId="255699568" sldId="258"/>
            <ac:picMk id="94" creationId="{7197918A-4B93-E76E-428B-C07C507A9E7B}"/>
          </ac:picMkLst>
        </pc:picChg>
        <pc:picChg chg="mod">
          <ac:chgData name="小林美千穂 / KOBAYASHI，MICHIHO" userId="61615e2f-6ff0-4493-8e39-aae4c1546642" providerId="ADAL" clId="{D233CBB8-B282-4A2A-8CD8-AD0411051B0B}" dt="2022-07-04T01:24:10.240" v="95" actId="14100"/>
          <ac:picMkLst>
            <pc:docMk/>
            <pc:sldMk cId="255699568" sldId="258"/>
            <ac:picMk id="134" creationId="{221501AE-9771-DC33-EB70-A21944A0B139}"/>
          </ac:picMkLst>
        </pc:picChg>
        <pc:picChg chg="mod">
          <ac:chgData name="小林美千穂 / KOBAYASHI，MICHIHO" userId="61615e2f-6ff0-4493-8e39-aae4c1546642" providerId="ADAL" clId="{D233CBB8-B282-4A2A-8CD8-AD0411051B0B}" dt="2022-07-04T01:24:10.240" v="95" actId="14100"/>
          <ac:picMkLst>
            <pc:docMk/>
            <pc:sldMk cId="255699568" sldId="258"/>
            <ac:picMk id="136" creationId="{B484B807-698F-FE91-7740-EA71D41F429E}"/>
          </ac:picMkLst>
        </pc:picChg>
        <pc:picChg chg="mod">
          <ac:chgData name="小林美千穂 / KOBAYASHI，MICHIHO" userId="61615e2f-6ff0-4493-8e39-aae4c1546642" providerId="ADAL" clId="{D233CBB8-B282-4A2A-8CD8-AD0411051B0B}" dt="2022-07-04T01:24:10.240" v="95" actId="14100"/>
          <ac:picMkLst>
            <pc:docMk/>
            <pc:sldMk cId="255699568" sldId="258"/>
            <ac:picMk id="137" creationId="{34378180-9458-87B4-8ECD-D0D300D24EE3}"/>
          </ac:picMkLst>
        </pc:picChg>
        <pc:picChg chg="mod">
          <ac:chgData name="小林美千穂 / KOBAYASHI，MICHIHO" userId="61615e2f-6ff0-4493-8e39-aae4c1546642" providerId="ADAL" clId="{D233CBB8-B282-4A2A-8CD8-AD0411051B0B}" dt="2022-07-04T01:24:10.240" v="95" actId="14100"/>
          <ac:picMkLst>
            <pc:docMk/>
            <pc:sldMk cId="255699568" sldId="258"/>
            <ac:picMk id="138" creationId="{D818A66B-45E3-220A-2DF2-E90F1D6CAF17}"/>
          </ac:picMkLst>
        </pc:picChg>
        <pc:picChg chg="mod">
          <ac:chgData name="小林美千穂 / KOBAYASHI，MICHIHO" userId="61615e2f-6ff0-4493-8e39-aae4c1546642" providerId="ADAL" clId="{D233CBB8-B282-4A2A-8CD8-AD0411051B0B}" dt="2022-07-04T01:24:10.240" v="95" actId="14100"/>
          <ac:picMkLst>
            <pc:docMk/>
            <pc:sldMk cId="255699568" sldId="258"/>
            <ac:picMk id="139" creationId="{5CF7AED0-F249-4B0B-577F-57738AC08829}"/>
          </ac:picMkLst>
        </pc:picChg>
        <pc:picChg chg="mod">
          <ac:chgData name="小林美千穂 / KOBAYASHI，MICHIHO" userId="61615e2f-6ff0-4493-8e39-aae4c1546642" providerId="ADAL" clId="{D233CBB8-B282-4A2A-8CD8-AD0411051B0B}" dt="2022-07-04T01:31:20.514" v="161"/>
          <ac:picMkLst>
            <pc:docMk/>
            <pc:sldMk cId="255699568" sldId="258"/>
            <ac:picMk id="145" creationId="{29C7DF63-EBE2-4270-B71E-1B90F4FE7913}"/>
          </ac:picMkLst>
        </pc:picChg>
        <pc:picChg chg="mod">
          <ac:chgData name="小林美千穂 / KOBAYASHI，MICHIHO" userId="61615e2f-6ff0-4493-8e39-aae4c1546642" providerId="ADAL" clId="{D233CBB8-B282-4A2A-8CD8-AD0411051B0B}" dt="2022-07-04T01:31:20.514" v="161"/>
          <ac:picMkLst>
            <pc:docMk/>
            <pc:sldMk cId="255699568" sldId="258"/>
            <ac:picMk id="146" creationId="{FCE09C77-982E-3580-4DBE-B46A6608805F}"/>
          </ac:picMkLst>
        </pc:picChg>
        <pc:picChg chg="add mod">
          <ac:chgData name="小林美千穂 / KOBAYASHI，MICHIHO" userId="61615e2f-6ff0-4493-8e39-aae4c1546642" providerId="ADAL" clId="{D233CBB8-B282-4A2A-8CD8-AD0411051B0B}" dt="2022-07-04T01:36:25.097" v="430" actId="1035"/>
          <ac:picMkLst>
            <pc:docMk/>
            <pc:sldMk cId="255699568" sldId="258"/>
            <ac:picMk id="148" creationId="{C7BA7F18-938E-BC7F-D927-7AD3F98DEBF7}"/>
          </ac:picMkLst>
        </pc:picChg>
        <pc:picChg chg="add mod">
          <ac:chgData name="小林美千穂 / KOBAYASHI，MICHIHO" userId="61615e2f-6ff0-4493-8e39-aae4c1546642" providerId="ADAL" clId="{D233CBB8-B282-4A2A-8CD8-AD0411051B0B}" dt="2022-07-04T01:36:25.097" v="430" actId="1035"/>
          <ac:picMkLst>
            <pc:docMk/>
            <pc:sldMk cId="255699568" sldId="258"/>
            <ac:picMk id="149" creationId="{89A8E26B-FAD1-A466-DF21-3CCFD7A1544E}"/>
          </ac:picMkLst>
        </pc:picChg>
        <pc:picChg chg="add mod">
          <ac:chgData name="小林美千穂 / KOBAYASHI，MICHIHO" userId="61615e2f-6ff0-4493-8e39-aae4c1546642" providerId="ADAL" clId="{D233CBB8-B282-4A2A-8CD8-AD0411051B0B}" dt="2022-07-04T01:36:25.097" v="430" actId="1035"/>
          <ac:picMkLst>
            <pc:docMk/>
            <pc:sldMk cId="255699568" sldId="258"/>
            <ac:picMk id="150" creationId="{3AAA7C9C-EAB8-3A18-698A-F18A38359C0E}"/>
          </ac:picMkLst>
        </pc:picChg>
        <pc:picChg chg="add mod">
          <ac:chgData name="小林美千穂 / KOBAYASHI，MICHIHO" userId="61615e2f-6ff0-4493-8e39-aae4c1546642" providerId="ADAL" clId="{D233CBB8-B282-4A2A-8CD8-AD0411051B0B}" dt="2022-07-04T01:37:32.840" v="463" actId="14100"/>
          <ac:picMkLst>
            <pc:docMk/>
            <pc:sldMk cId="255699568" sldId="258"/>
            <ac:picMk id="152" creationId="{2242AE75-8414-DDDF-3E02-B6B5402DCF72}"/>
          </ac:picMkLst>
        </pc:picChg>
        <pc:picChg chg="add mod">
          <ac:chgData name="小林美千穂 / KOBAYASHI，MICHIHO" userId="61615e2f-6ff0-4493-8e39-aae4c1546642" providerId="ADAL" clId="{D233CBB8-B282-4A2A-8CD8-AD0411051B0B}" dt="2022-07-04T01:35:41.005" v="409" actId="1036"/>
          <ac:picMkLst>
            <pc:docMk/>
            <pc:sldMk cId="255699568" sldId="258"/>
            <ac:picMk id="153" creationId="{EB5D3F05-DA69-90AA-5880-CEBA60A8DEB4}"/>
          </ac:picMkLst>
        </pc:picChg>
        <pc:picChg chg="add mod">
          <ac:chgData name="小林美千穂 / KOBAYASHI，MICHIHO" userId="61615e2f-6ff0-4493-8e39-aae4c1546642" providerId="ADAL" clId="{D233CBB8-B282-4A2A-8CD8-AD0411051B0B}" dt="2022-07-04T01:36:33.679" v="442" actId="1035"/>
          <ac:picMkLst>
            <pc:docMk/>
            <pc:sldMk cId="255699568" sldId="258"/>
            <ac:picMk id="154" creationId="{E8E2C6E5-C4B9-CE84-4767-38AE14461992}"/>
          </ac:picMkLst>
        </pc:picChg>
        <pc:picChg chg="add mod">
          <ac:chgData name="小林美千穂 / KOBAYASHI，MICHIHO" userId="61615e2f-6ff0-4493-8e39-aae4c1546642" providerId="ADAL" clId="{D233CBB8-B282-4A2A-8CD8-AD0411051B0B}" dt="2022-07-04T01:37:45.005" v="467" actId="1035"/>
          <ac:picMkLst>
            <pc:docMk/>
            <pc:sldMk cId="255699568" sldId="258"/>
            <ac:picMk id="155" creationId="{95BF4FD9-AAE8-4BA5-234C-DE611BC89048}"/>
          </ac:picMkLst>
        </pc:picChg>
        <pc:picChg chg="add mod">
          <ac:chgData name="小林美千穂 / KOBAYASHI，MICHIHO" userId="61615e2f-6ff0-4493-8e39-aae4c1546642" providerId="ADAL" clId="{D233CBB8-B282-4A2A-8CD8-AD0411051B0B}" dt="2022-07-04T01:37:21.352" v="452" actId="14100"/>
          <ac:picMkLst>
            <pc:docMk/>
            <pc:sldMk cId="255699568" sldId="258"/>
            <ac:picMk id="156" creationId="{1D6385AA-67E2-647D-96F1-957C0819B14C}"/>
          </ac:picMkLst>
        </pc:picChg>
        <pc:picChg chg="add mod">
          <ac:chgData name="小林美千穂 / KOBAYASHI，MICHIHO" userId="61615e2f-6ff0-4493-8e39-aae4c1546642" providerId="ADAL" clId="{D233CBB8-B282-4A2A-8CD8-AD0411051B0B}" dt="2022-07-04T01:37:30.125" v="462" actId="1036"/>
          <ac:picMkLst>
            <pc:docMk/>
            <pc:sldMk cId="255699568" sldId="258"/>
            <ac:picMk id="157" creationId="{33FA1FD8-CAF1-B13C-A68D-3B25CE1B3496}"/>
          </ac:picMkLst>
        </pc:picChg>
        <pc:picChg chg="add mod">
          <ac:chgData name="小林美千穂 / KOBAYASHI，MICHIHO" userId="61615e2f-6ff0-4493-8e39-aae4c1546642" providerId="ADAL" clId="{D233CBB8-B282-4A2A-8CD8-AD0411051B0B}" dt="2022-07-04T01:37:41.987" v="466" actId="1036"/>
          <ac:picMkLst>
            <pc:docMk/>
            <pc:sldMk cId="255699568" sldId="258"/>
            <ac:picMk id="158" creationId="{B7DBA952-B14E-81AF-AB8D-CEB18B92BC93}"/>
          </ac:picMkLst>
        </pc:picChg>
      </pc:sldChg>
    </pc:docChg>
  </pc:docChgLst>
  <pc:docChgLst>
    <pc:chgData name="小林美千穂 / KOBAYASHI，MICHIHO" userId="61615e2f-6ff0-4493-8e39-aae4c1546642" providerId="ADAL" clId="{83C609C2-B474-4EC1-8D24-568FC488C98E}"/>
    <pc:docChg chg="undo custSel addSld modSld">
      <pc:chgData name="小林美千穂 / KOBAYASHI，MICHIHO" userId="61615e2f-6ff0-4493-8e39-aae4c1546642" providerId="ADAL" clId="{83C609C2-B474-4EC1-8D24-568FC488C98E}" dt="2021-07-12T06:49:42.731" v="373" actId="14100"/>
      <pc:docMkLst>
        <pc:docMk/>
      </pc:docMkLst>
      <pc:sldChg chg="addSp delSp modSp mod">
        <pc:chgData name="小林美千穂 / KOBAYASHI，MICHIHO" userId="61615e2f-6ff0-4493-8e39-aae4c1546642" providerId="ADAL" clId="{83C609C2-B474-4EC1-8D24-568FC488C98E}" dt="2021-07-02T05:24:41.799" v="173"/>
        <pc:sldMkLst>
          <pc:docMk/>
          <pc:sldMk cId="87349070" sldId="256"/>
        </pc:sldMkLst>
        <pc:cxnChg chg="add del mod modVis">
          <ac:chgData name="小林美千穂 / KOBAYASHI，MICHIHO" userId="61615e2f-6ff0-4493-8e39-aae4c1546642" providerId="ADAL" clId="{83C609C2-B474-4EC1-8D24-568FC488C98E}" dt="2021-07-02T05:24:41.799" v="173"/>
          <ac:cxnSpMkLst>
            <pc:docMk/>
            <pc:sldMk cId="87349070" sldId="256"/>
            <ac:cxnSpMk id="3" creationId="{C2DCAAC9-5B7D-42A1-83AE-A2F0AA517F83}"/>
          </ac:cxnSpMkLst>
        </pc:cxnChg>
      </pc:sldChg>
      <pc:sldChg chg="addSp delSp modSp mod">
        <pc:chgData name="小林美千穂 / KOBAYASHI，MICHIHO" userId="61615e2f-6ff0-4493-8e39-aae4c1546642" providerId="ADAL" clId="{83C609C2-B474-4EC1-8D24-568FC488C98E}" dt="2021-07-02T08:09:22.884" v="361" actId="1036"/>
        <pc:sldMkLst>
          <pc:docMk/>
          <pc:sldMk cId="1223172015" sldId="257"/>
        </pc:sldMkLst>
        <pc:spChg chg="del">
          <ac:chgData name="小林美千穂 / KOBAYASHI，MICHIHO" userId="61615e2f-6ff0-4493-8e39-aae4c1546642" providerId="ADAL" clId="{83C609C2-B474-4EC1-8D24-568FC488C98E}" dt="2021-07-02T08:08:21.764" v="174" actId="478"/>
          <ac:spMkLst>
            <pc:docMk/>
            <pc:sldMk cId="1223172015" sldId="257"/>
            <ac:spMk id="42" creationId="{FA988FB6-3B54-4965-B6B1-E9B9617A0FC9}"/>
          </ac:spMkLst>
        </pc:spChg>
        <pc:spChg chg="del">
          <ac:chgData name="小林美千穂 / KOBAYASHI，MICHIHO" userId="61615e2f-6ff0-4493-8e39-aae4c1546642" providerId="ADAL" clId="{83C609C2-B474-4EC1-8D24-568FC488C98E}" dt="2021-07-02T08:08:21.764" v="174" actId="478"/>
          <ac:spMkLst>
            <pc:docMk/>
            <pc:sldMk cId="1223172015" sldId="257"/>
            <ac:spMk id="43" creationId="{5EAE4FF7-9778-4AFC-95E1-0C6FBB70F49C}"/>
          </ac:spMkLst>
        </pc:spChg>
        <pc:spChg chg="del">
          <ac:chgData name="小林美千穂 / KOBAYASHI，MICHIHO" userId="61615e2f-6ff0-4493-8e39-aae4c1546642" providerId="ADAL" clId="{83C609C2-B474-4EC1-8D24-568FC488C98E}" dt="2021-07-02T08:08:21.764" v="174" actId="478"/>
          <ac:spMkLst>
            <pc:docMk/>
            <pc:sldMk cId="1223172015" sldId="257"/>
            <ac:spMk id="44" creationId="{4F04718E-FB73-43BA-A6B0-7B01737BB26C}"/>
          </ac:spMkLst>
        </pc:spChg>
        <pc:spChg chg="add mod">
          <ac:chgData name="小林美千穂 / KOBAYASHI，MICHIHO" userId="61615e2f-6ff0-4493-8e39-aae4c1546642" providerId="ADAL" clId="{83C609C2-B474-4EC1-8D24-568FC488C98E}" dt="2021-07-02T08:09:22.884" v="361" actId="1036"/>
          <ac:spMkLst>
            <pc:docMk/>
            <pc:sldMk cId="1223172015" sldId="257"/>
            <ac:spMk id="65" creationId="{14E65B4B-CE2A-4FC3-B5F8-679256B9E867}"/>
          </ac:spMkLst>
        </pc:spChg>
        <pc:spChg chg="add mod">
          <ac:chgData name="小林美千穂 / KOBAYASHI，MICHIHO" userId="61615e2f-6ff0-4493-8e39-aae4c1546642" providerId="ADAL" clId="{83C609C2-B474-4EC1-8D24-568FC488C98E}" dt="2021-07-02T08:09:22.884" v="361" actId="1036"/>
          <ac:spMkLst>
            <pc:docMk/>
            <pc:sldMk cId="1223172015" sldId="257"/>
            <ac:spMk id="66" creationId="{774504C3-3648-4958-88B8-7528428612E1}"/>
          </ac:spMkLst>
        </pc:spChg>
        <pc:spChg chg="add mod">
          <ac:chgData name="小林美千穂 / KOBAYASHI，MICHIHO" userId="61615e2f-6ff0-4493-8e39-aae4c1546642" providerId="ADAL" clId="{83C609C2-B474-4EC1-8D24-568FC488C98E}" dt="2021-07-02T08:09:22.884" v="361" actId="1036"/>
          <ac:spMkLst>
            <pc:docMk/>
            <pc:sldMk cId="1223172015" sldId="257"/>
            <ac:spMk id="67" creationId="{5136B98D-7B27-4BE7-B539-47F875D5E393}"/>
          </ac:spMkLst>
        </pc:spChg>
        <pc:spChg chg="mod">
          <ac:chgData name="小林美千穂 / KOBAYASHI，MICHIHO" userId="61615e2f-6ff0-4493-8e39-aae4c1546642" providerId="ADAL" clId="{83C609C2-B474-4EC1-8D24-568FC488C98E}" dt="2021-07-02T08:08:35.568" v="175"/>
          <ac:spMkLst>
            <pc:docMk/>
            <pc:sldMk cId="1223172015" sldId="257"/>
            <ac:spMk id="69" creationId="{226CC7FD-1A94-4D2A-842A-52DC9794AEDD}"/>
          </ac:spMkLst>
        </pc:spChg>
        <pc:spChg chg="mod">
          <ac:chgData name="小林美千穂 / KOBAYASHI，MICHIHO" userId="61615e2f-6ff0-4493-8e39-aae4c1546642" providerId="ADAL" clId="{83C609C2-B474-4EC1-8D24-568FC488C98E}" dt="2021-07-02T08:08:35.568" v="175"/>
          <ac:spMkLst>
            <pc:docMk/>
            <pc:sldMk cId="1223172015" sldId="257"/>
            <ac:spMk id="70" creationId="{4D9F5354-6C4B-4FF5-AEBB-1E5674B56819}"/>
          </ac:spMkLst>
        </pc:spChg>
        <pc:spChg chg="mod">
          <ac:chgData name="小林美千穂 / KOBAYASHI，MICHIHO" userId="61615e2f-6ff0-4493-8e39-aae4c1546642" providerId="ADAL" clId="{83C609C2-B474-4EC1-8D24-568FC488C98E}" dt="2021-07-02T08:08:35.568" v="175"/>
          <ac:spMkLst>
            <pc:docMk/>
            <pc:sldMk cId="1223172015" sldId="257"/>
            <ac:spMk id="72" creationId="{07B25221-A37C-4AE3-A54C-40CACAE32890}"/>
          </ac:spMkLst>
        </pc:spChg>
        <pc:spChg chg="mod">
          <ac:chgData name="小林美千穂 / KOBAYASHI，MICHIHO" userId="61615e2f-6ff0-4493-8e39-aae4c1546642" providerId="ADAL" clId="{83C609C2-B474-4EC1-8D24-568FC488C98E}" dt="2021-07-02T08:08:35.568" v="175"/>
          <ac:spMkLst>
            <pc:docMk/>
            <pc:sldMk cId="1223172015" sldId="257"/>
            <ac:spMk id="73" creationId="{D20D9C0A-032E-4621-B044-A14757933B71}"/>
          </ac:spMkLst>
        </pc:spChg>
        <pc:spChg chg="mod">
          <ac:chgData name="小林美千穂 / KOBAYASHI，MICHIHO" userId="61615e2f-6ff0-4493-8e39-aae4c1546642" providerId="ADAL" clId="{83C609C2-B474-4EC1-8D24-568FC488C98E}" dt="2021-07-02T08:08:35.568" v="175"/>
          <ac:spMkLst>
            <pc:docMk/>
            <pc:sldMk cId="1223172015" sldId="257"/>
            <ac:spMk id="74" creationId="{243F1487-697B-499D-B786-DC31610F79AD}"/>
          </ac:spMkLst>
        </pc:spChg>
        <pc:spChg chg="mod">
          <ac:chgData name="小林美千穂 / KOBAYASHI，MICHIHO" userId="61615e2f-6ff0-4493-8e39-aae4c1546642" providerId="ADAL" clId="{83C609C2-B474-4EC1-8D24-568FC488C98E}" dt="2021-07-02T08:08:35.568" v="175"/>
          <ac:spMkLst>
            <pc:docMk/>
            <pc:sldMk cId="1223172015" sldId="257"/>
            <ac:spMk id="76" creationId="{42E26554-3C6A-4307-8B50-7D81A78B0A3F}"/>
          </ac:spMkLst>
        </pc:spChg>
        <pc:spChg chg="mod">
          <ac:chgData name="小林美千穂 / KOBAYASHI，MICHIHO" userId="61615e2f-6ff0-4493-8e39-aae4c1546642" providerId="ADAL" clId="{83C609C2-B474-4EC1-8D24-568FC488C98E}" dt="2021-07-02T08:08:35.568" v="175"/>
          <ac:spMkLst>
            <pc:docMk/>
            <pc:sldMk cId="1223172015" sldId="257"/>
            <ac:spMk id="77" creationId="{7E58BE54-6EC7-4F8D-8775-57774057C2ED}"/>
          </ac:spMkLst>
        </pc:spChg>
        <pc:grpChg chg="del">
          <ac:chgData name="小林美千穂 / KOBAYASHI，MICHIHO" userId="61615e2f-6ff0-4493-8e39-aae4c1546642" providerId="ADAL" clId="{83C609C2-B474-4EC1-8D24-568FC488C98E}" dt="2021-07-02T08:08:21.764" v="174" actId="478"/>
          <ac:grpSpMkLst>
            <pc:docMk/>
            <pc:sldMk cId="1223172015" sldId="257"/>
            <ac:grpSpMk id="45" creationId="{6B1E2091-9833-4BA3-A3F6-597723CAE8A1}"/>
          </ac:grpSpMkLst>
        </pc:grpChg>
        <pc:grpChg chg="del">
          <ac:chgData name="小林美千穂 / KOBAYASHI，MICHIHO" userId="61615e2f-6ff0-4493-8e39-aae4c1546642" providerId="ADAL" clId="{83C609C2-B474-4EC1-8D24-568FC488C98E}" dt="2021-07-02T08:08:21.764" v="174" actId="478"/>
          <ac:grpSpMkLst>
            <pc:docMk/>
            <pc:sldMk cId="1223172015" sldId="257"/>
            <ac:grpSpMk id="52" creationId="{CBDC94DE-952C-4FF5-B604-AEDFA5D19045}"/>
          </ac:grpSpMkLst>
        </pc:grpChg>
        <pc:grpChg chg="add mod">
          <ac:chgData name="小林美千穂 / KOBAYASHI，MICHIHO" userId="61615e2f-6ff0-4493-8e39-aae4c1546642" providerId="ADAL" clId="{83C609C2-B474-4EC1-8D24-568FC488C98E}" dt="2021-07-02T08:09:22.884" v="361" actId="1036"/>
          <ac:grpSpMkLst>
            <pc:docMk/>
            <pc:sldMk cId="1223172015" sldId="257"/>
            <ac:grpSpMk id="68" creationId="{8E238660-D5E6-4F3F-BD9A-1199B180EFF4}"/>
          </ac:grpSpMkLst>
        </pc:grpChg>
        <pc:grpChg chg="add mod">
          <ac:chgData name="小林美千穂 / KOBAYASHI，MICHIHO" userId="61615e2f-6ff0-4493-8e39-aae4c1546642" providerId="ADAL" clId="{83C609C2-B474-4EC1-8D24-568FC488C98E}" dt="2021-07-02T08:09:22.884" v="361" actId="1036"/>
          <ac:grpSpMkLst>
            <pc:docMk/>
            <pc:sldMk cId="1223172015" sldId="257"/>
            <ac:grpSpMk id="71" creationId="{67E062F2-A9AB-4369-8D32-83ACAD62720D}"/>
          </ac:grpSpMkLst>
        </pc:grpChg>
        <pc:grpChg chg="add mod">
          <ac:chgData name="小林美千穂 / KOBAYASHI，MICHIHO" userId="61615e2f-6ff0-4493-8e39-aae4c1546642" providerId="ADAL" clId="{83C609C2-B474-4EC1-8D24-568FC488C98E}" dt="2021-07-02T08:09:22.884" v="361" actId="1036"/>
          <ac:grpSpMkLst>
            <pc:docMk/>
            <pc:sldMk cId="1223172015" sldId="257"/>
            <ac:grpSpMk id="75" creationId="{BCBC9E5B-C1E9-492E-B0EE-E93461EAA540}"/>
          </ac:grpSpMkLst>
        </pc:grpChg>
        <pc:picChg chg="add mod">
          <ac:chgData name="小林美千穂 / KOBAYASHI，MICHIHO" userId="61615e2f-6ff0-4493-8e39-aae4c1546642" providerId="ADAL" clId="{83C609C2-B474-4EC1-8D24-568FC488C98E}" dt="2021-07-02T08:09:22.884" v="361" actId="1036"/>
          <ac:picMkLst>
            <pc:docMk/>
            <pc:sldMk cId="1223172015" sldId="257"/>
            <ac:picMk id="78" creationId="{4F607EA2-749C-4A31-903B-7DDA6ADE20C2}"/>
          </ac:picMkLst>
        </pc:picChg>
        <pc:cxnChg chg="add del mod modVis">
          <ac:chgData name="小林美千穂 / KOBAYASHI，MICHIHO" userId="61615e2f-6ff0-4493-8e39-aae4c1546642" providerId="ADAL" clId="{83C609C2-B474-4EC1-8D24-568FC488C98E}" dt="2021-07-02T05:24:41.799" v="173"/>
          <ac:cxnSpMkLst>
            <pc:docMk/>
            <pc:sldMk cId="1223172015" sldId="257"/>
            <ac:cxnSpMk id="2" creationId="{1DF21DE4-F375-4DB9-AF2D-4B7D14794B41}"/>
          </ac:cxnSpMkLst>
        </pc:cxnChg>
      </pc:sldChg>
      <pc:sldChg chg="addSp delSp modSp add mod">
        <pc:chgData name="小林美千穂 / KOBAYASHI，MICHIHO" userId="61615e2f-6ff0-4493-8e39-aae4c1546642" providerId="ADAL" clId="{83C609C2-B474-4EC1-8D24-568FC488C98E}" dt="2021-07-12T06:49:42.731" v="373" actId="14100"/>
        <pc:sldMkLst>
          <pc:docMk/>
          <pc:sldMk cId="255699568" sldId="258"/>
        </pc:sldMkLst>
        <pc:spChg chg="del">
          <ac:chgData name="小林美千穂 / KOBAYASHI，MICHIHO" userId="61615e2f-6ff0-4493-8e39-aae4c1546642" providerId="ADAL" clId="{83C609C2-B474-4EC1-8D24-568FC488C98E}" dt="2021-07-02T05:23:33.889" v="93" actId="478"/>
          <ac:spMkLst>
            <pc:docMk/>
            <pc:sldMk cId="255699568" sldId="258"/>
            <ac:spMk id="20" creationId="{00000000-0000-0000-0000-000000000000}"/>
          </ac:spMkLst>
        </pc:spChg>
        <pc:spChg chg="del">
          <ac:chgData name="小林美千穂 / KOBAYASHI，MICHIHO" userId="61615e2f-6ff0-4493-8e39-aae4c1546642" providerId="ADAL" clId="{83C609C2-B474-4EC1-8D24-568FC488C98E}" dt="2021-07-02T05:22:04.249" v="16" actId="478"/>
          <ac:spMkLst>
            <pc:docMk/>
            <pc:sldMk cId="255699568" sldId="258"/>
            <ac:spMk id="21" creationId="{00000000-0000-0000-0000-000000000000}"/>
          </ac:spMkLst>
        </pc:spChg>
        <pc:spChg chg="del">
          <ac:chgData name="小林美千穂 / KOBAYASHI，MICHIHO" userId="61615e2f-6ff0-4493-8e39-aae4c1546642" providerId="ADAL" clId="{83C609C2-B474-4EC1-8D24-568FC488C98E}" dt="2021-07-02T05:23:27.944" v="92" actId="478"/>
          <ac:spMkLst>
            <pc:docMk/>
            <pc:sldMk cId="255699568" sldId="258"/>
            <ac:spMk id="22" creationId="{00000000-0000-0000-0000-000000000000}"/>
          </ac:spMkLst>
        </pc:spChg>
        <pc:spChg chg="del">
          <ac:chgData name="小林美千穂 / KOBAYASHI，MICHIHO" userId="61615e2f-6ff0-4493-8e39-aae4c1546642" providerId="ADAL" clId="{83C609C2-B474-4EC1-8D24-568FC488C98E}" dt="2021-07-02T05:21:56.200" v="10" actId="478"/>
          <ac:spMkLst>
            <pc:docMk/>
            <pc:sldMk cId="255699568" sldId="258"/>
            <ac:spMk id="23" creationId="{00000000-0000-0000-0000-000000000000}"/>
          </ac:spMkLst>
        </pc:spChg>
        <pc:spChg chg="del">
          <ac:chgData name="小林美千穂 / KOBAYASHI，MICHIHO" userId="61615e2f-6ff0-4493-8e39-aae4c1546642" providerId="ADAL" clId="{83C609C2-B474-4EC1-8D24-568FC488C98E}" dt="2021-07-02T05:23:33.889" v="93" actId="478"/>
          <ac:spMkLst>
            <pc:docMk/>
            <pc:sldMk cId="255699568" sldId="258"/>
            <ac:spMk id="26" creationId="{00000000-0000-0000-0000-000000000000}"/>
          </ac:spMkLst>
        </pc:spChg>
        <pc:spChg chg="del mod">
          <ac:chgData name="小林美千穂 / KOBAYASHI，MICHIHO" userId="61615e2f-6ff0-4493-8e39-aae4c1546642" providerId="ADAL" clId="{83C609C2-B474-4EC1-8D24-568FC488C98E}" dt="2021-07-02T05:22:08.136" v="19" actId="478"/>
          <ac:spMkLst>
            <pc:docMk/>
            <pc:sldMk cId="255699568" sldId="258"/>
            <ac:spMk id="27" creationId="{00000000-0000-0000-0000-000000000000}"/>
          </ac:spMkLst>
        </pc:spChg>
        <pc:spChg chg="del">
          <ac:chgData name="小林美千穂 / KOBAYASHI，MICHIHO" userId="61615e2f-6ff0-4493-8e39-aae4c1546642" providerId="ADAL" clId="{83C609C2-B474-4EC1-8D24-568FC488C98E}" dt="2021-07-02T05:23:27.944" v="92" actId="478"/>
          <ac:spMkLst>
            <pc:docMk/>
            <pc:sldMk cId="255699568" sldId="258"/>
            <ac:spMk id="28" creationId="{00000000-0000-0000-0000-000000000000}"/>
          </ac:spMkLst>
        </pc:spChg>
        <pc:spChg chg="del">
          <ac:chgData name="小林美千穂 / KOBAYASHI，MICHIHO" userId="61615e2f-6ff0-4493-8e39-aae4c1546642" providerId="ADAL" clId="{83C609C2-B474-4EC1-8D24-568FC488C98E}" dt="2021-07-02T05:21:54.929" v="9" actId="478"/>
          <ac:spMkLst>
            <pc:docMk/>
            <pc:sldMk cId="255699568" sldId="258"/>
            <ac:spMk id="29" creationId="{00000000-0000-0000-0000-000000000000}"/>
          </ac:spMkLst>
        </pc:spChg>
        <pc:spChg chg="del">
          <ac:chgData name="小林美千穂 / KOBAYASHI，MICHIHO" userId="61615e2f-6ff0-4493-8e39-aae4c1546642" providerId="ADAL" clId="{83C609C2-B474-4EC1-8D24-568FC488C98E}" dt="2021-07-02T05:21:47.033" v="4" actId="478"/>
          <ac:spMkLst>
            <pc:docMk/>
            <pc:sldMk cId="255699568" sldId="258"/>
            <ac:spMk id="31" creationId="{9DE732A5-D8D3-4500-9CAF-EEB1E054F27C}"/>
          </ac:spMkLst>
        </pc:spChg>
        <pc:spChg chg="del">
          <ac:chgData name="小林美千穂 / KOBAYASHI，MICHIHO" userId="61615e2f-6ff0-4493-8e39-aae4c1546642" providerId="ADAL" clId="{83C609C2-B474-4EC1-8D24-568FC488C98E}" dt="2021-07-02T05:22:11.658" v="21" actId="478"/>
          <ac:spMkLst>
            <pc:docMk/>
            <pc:sldMk cId="255699568" sldId="258"/>
            <ac:spMk id="32" creationId="{00000000-0008-0000-0000-000011000000}"/>
          </ac:spMkLst>
        </pc:spChg>
        <pc:spChg chg="del">
          <ac:chgData name="小林美千穂 / KOBAYASHI，MICHIHO" userId="61615e2f-6ff0-4493-8e39-aae4c1546642" providerId="ADAL" clId="{83C609C2-B474-4EC1-8D24-568FC488C98E}" dt="2021-07-02T05:21:43.678" v="1" actId="478"/>
          <ac:spMkLst>
            <pc:docMk/>
            <pc:sldMk cId="255699568" sldId="258"/>
            <ac:spMk id="34" creationId="{8A507C4B-5BBD-421B-A0A3-43BA11A64D80}"/>
          </ac:spMkLst>
        </pc:spChg>
        <pc:spChg chg="del mod">
          <ac:chgData name="小林美千穂 / KOBAYASHI，MICHIHO" userId="61615e2f-6ff0-4493-8e39-aae4c1546642" providerId="ADAL" clId="{83C609C2-B474-4EC1-8D24-568FC488C98E}" dt="2021-07-02T05:21:50.121" v="6" actId="478"/>
          <ac:spMkLst>
            <pc:docMk/>
            <pc:sldMk cId="255699568" sldId="258"/>
            <ac:spMk id="35" creationId="{2FC50617-F27B-4D2F-82BC-E141EF3189BD}"/>
          </ac:spMkLst>
        </pc:spChg>
        <pc:spChg chg="del mod">
          <ac:chgData name="小林美千穂 / KOBAYASHI，MICHIHO" userId="61615e2f-6ff0-4493-8e39-aae4c1546642" providerId="ADAL" clId="{83C609C2-B474-4EC1-8D24-568FC488C98E}" dt="2021-07-02T05:21:51.872" v="7" actId="478"/>
          <ac:spMkLst>
            <pc:docMk/>
            <pc:sldMk cId="255699568" sldId="258"/>
            <ac:spMk id="36" creationId="{CEEFDED5-6DFB-47B1-8D4F-7DE385999CB9}"/>
          </ac:spMkLst>
        </pc:spChg>
        <pc:spChg chg="add del">
          <ac:chgData name="小林美千穂 / KOBAYASHI，MICHIHO" userId="61615e2f-6ff0-4493-8e39-aae4c1546642" providerId="ADAL" clId="{83C609C2-B474-4EC1-8D24-568FC488C98E}" dt="2021-07-02T05:21:59.467" v="13" actId="478"/>
          <ac:spMkLst>
            <pc:docMk/>
            <pc:sldMk cId="255699568" sldId="258"/>
            <ac:spMk id="41" creationId="{00000000-0000-0000-0000-000000000000}"/>
          </ac:spMkLst>
        </pc:spChg>
        <pc:spChg chg="del">
          <ac:chgData name="小林美千穂 / KOBAYASHI，MICHIHO" userId="61615e2f-6ff0-4493-8e39-aae4c1546642" providerId="ADAL" clId="{83C609C2-B474-4EC1-8D24-568FC488C98E}" dt="2021-07-02T05:23:37.369" v="94" actId="478"/>
          <ac:spMkLst>
            <pc:docMk/>
            <pc:sldMk cId="255699568" sldId="258"/>
            <ac:spMk id="42" creationId="{FA988FB6-3B54-4965-B6B1-E9B9617A0FC9}"/>
          </ac:spMkLst>
        </pc:spChg>
        <pc:spChg chg="del">
          <ac:chgData name="小林美千穂 / KOBAYASHI，MICHIHO" userId="61615e2f-6ff0-4493-8e39-aae4c1546642" providerId="ADAL" clId="{83C609C2-B474-4EC1-8D24-568FC488C98E}" dt="2021-07-02T05:23:37.369" v="94" actId="478"/>
          <ac:spMkLst>
            <pc:docMk/>
            <pc:sldMk cId="255699568" sldId="258"/>
            <ac:spMk id="43" creationId="{5EAE4FF7-9778-4AFC-95E1-0C6FBB70F49C}"/>
          </ac:spMkLst>
        </pc:spChg>
        <pc:spChg chg="del">
          <ac:chgData name="小林美千穂 / KOBAYASHI，MICHIHO" userId="61615e2f-6ff0-4493-8e39-aae4c1546642" providerId="ADAL" clId="{83C609C2-B474-4EC1-8D24-568FC488C98E}" dt="2021-07-02T05:23:37.369" v="94" actId="478"/>
          <ac:spMkLst>
            <pc:docMk/>
            <pc:sldMk cId="255699568" sldId="258"/>
            <ac:spMk id="44" creationId="{4F04718E-FB73-43BA-A6B0-7B01737BB26C}"/>
          </ac:spMkLst>
        </pc:spChg>
        <pc:spChg chg="del">
          <ac:chgData name="小林美千穂 / KOBAYASHI，MICHIHO" userId="61615e2f-6ff0-4493-8e39-aae4c1546642" providerId="ADAL" clId="{83C609C2-B474-4EC1-8D24-568FC488C98E}" dt="2021-07-02T05:23:27.944" v="92" actId="478"/>
          <ac:spMkLst>
            <pc:docMk/>
            <pc:sldMk cId="255699568" sldId="258"/>
            <ac:spMk id="53" creationId="{00000000-0000-0000-0000-000000000000}"/>
          </ac:spMkLst>
        </pc:spChg>
        <pc:spChg chg="del">
          <ac:chgData name="小林美千穂 / KOBAYASHI，MICHIHO" userId="61615e2f-6ff0-4493-8e39-aae4c1546642" providerId="ADAL" clId="{83C609C2-B474-4EC1-8D24-568FC488C98E}" dt="2021-07-02T05:23:33.889" v="93" actId="478"/>
          <ac:spMkLst>
            <pc:docMk/>
            <pc:sldMk cId="255699568" sldId="258"/>
            <ac:spMk id="54" creationId="{00000000-0000-0000-0000-000000000000}"/>
          </ac:spMkLst>
        </pc:spChg>
        <pc:spChg chg="del">
          <ac:chgData name="小林美千穂 / KOBAYASHI，MICHIHO" userId="61615e2f-6ff0-4493-8e39-aae4c1546642" providerId="ADAL" clId="{83C609C2-B474-4EC1-8D24-568FC488C98E}" dt="2021-07-02T05:22:01.088" v="14" actId="478"/>
          <ac:spMkLst>
            <pc:docMk/>
            <pc:sldMk cId="255699568" sldId="258"/>
            <ac:spMk id="55" creationId="{00000000-0000-0000-0000-000000000000}"/>
          </ac:spMkLst>
        </pc:spChg>
        <pc:spChg chg="del">
          <ac:chgData name="小林美千穂 / KOBAYASHI，MICHIHO" userId="61615e2f-6ff0-4493-8e39-aae4c1546642" providerId="ADAL" clId="{83C609C2-B474-4EC1-8D24-568FC488C98E}" dt="2021-07-02T05:22:05.267" v="17" actId="478"/>
          <ac:spMkLst>
            <pc:docMk/>
            <pc:sldMk cId="255699568" sldId="258"/>
            <ac:spMk id="56" creationId="{00000000-0000-0000-0000-000000000000}"/>
          </ac:spMkLst>
        </pc:spChg>
        <pc:spChg chg="del">
          <ac:chgData name="小林美千穂 / KOBAYASHI，MICHIHO" userId="61615e2f-6ff0-4493-8e39-aae4c1546642" providerId="ADAL" clId="{83C609C2-B474-4EC1-8D24-568FC488C98E}" dt="2021-07-02T05:23:33.889" v="93" actId="478"/>
          <ac:spMkLst>
            <pc:docMk/>
            <pc:sldMk cId="255699568" sldId="258"/>
            <ac:spMk id="58" creationId="{00000000-0000-0000-0000-000000000000}"/>
          </ac:spMkLst>
        </pc:spChg>
        <pc:spChg chg="del">
          <ac:chgData name="小林美千穂 / KOBAYASHI，MICHIHO" userId="61615e2f-6ff0-4493-8e39-aae4c1546642" providerId="ADAL" clId="{83C609C2-B474-4EC1-8D24-568FC488C98E}" dt="2021-07-02T05:22:02.816" v="15" actId="478"/>
          <ac:spMkLst>
            <pc:docMk/>
            <pc:sldMk cId="255699568" sldId="258"/>
            <ac:spMk id="59" creationId="{00000000-0000-0000-0000-000000000000}"/>
          </ac:spMkLst>
        </pc:spChg>
        <pc:spChg chg="del">
          <ac:chgData name="小林美千穂 / KOBAYASHI，MICHIHO" userId="61615e2f-6ff0-4493-8e39-aae4c1546642" providerId="ADAL" clId="{83C609C2-B474-4EC1-8D24-568FC488C98E}" dt="2021-07-02T05:23:27.944" v="92" actId="478"/>
          <ac:spMkLst>
            <pc:docMk/>
            <pc:sldMk cId="255699568" sldId="258"/>
            <ac:spMk id="60" creationId="{00000000-0000-0000-0000-000000000000}"/>
          </ac:spMkLst>
        </pc:spChg>
        <pc:spChg chg="del">
          <ac:chgData name="小林美千穂 / KOBAYASHI，MICHIHO" userId="61615e2f-6ff0-4493-8e39-aae4c1546642" providerId="ADAL" clId="{83C609C2-B474-4EC1-8D24-568FC488C98E}" dt="2021-07-02T05:21:53.776" v="8" actId="478"/>
          <ac:spMkLst>
            <pc:docMk/>
            <pc:sldMk cId="255699568" sldId="258"/>
            <ac:spMk id="61" creationId="{00000000-0000-0000-0000-000000000000}"/>
          </ac:spMkLst>
        </pc:spChg>
        <pc:spChg chg="add mod">
          <ac:chgData name="小林美千穂 / KOBAYASHI，MICHIHO" userId="61615e2f-6ff0-4493-8e39-aae4c1546642" providerId="ADAL" clId="{83C609C2-B474-4EC1-8D24-568FC488C98E}" dt="2021-07-12T06:48:43.323" v="367" actId="14100"/>
          <ac:spMkLst>
            <pc:docMk/>
            <pc:sldMk cId="255699568" sldId="258"/>
            <ac:spMk id="65" creationId="{15FFCB9F-7E2C-4E0C-AA3D-2C67B622B0F7}"/>
          </ac:spMkLst>
        </pc:spChg>
        <pc:spChg chg="add mod">
          <ac:chgData name="小林美千穂 / KOBAYASHI，MICHIHO" userId="61615e2f-6ff0-4493-8e39-aae4c1546642" providerId="ADAL" clId="{83C609C2-B474-4EC1-8D24-568FC488C98E}" dt="2021-07-12T06:49:42.731" v="373" actId="14100"/>
          <ac:spMkLst>
            <pc:docMk/>
            <pc:sldMk cId="255699568" sldId="258"/>
            <ac:spMk id="66" creationId="{5958CF57-67BC-41AB-B6EC-BD137D8CD6FF}"/>
          </ac:spMkLst>
        </pc:spChg>
        <pc:spChg chg="add mod">
          <ac:chgData name="小林美千穂 / KOBAYASHI，MICHIHO" userId="61615e2f-6ff0-4493-8e39-aae4c1546642" providerId="ADAL" clId="{83C609C2-B474-4EC1-8D24-568FC488C98E}" dt="2021-07-02T05:22:30.290" v="22"/>
          <ac:spMkLst>
            <pc:docMk/>
            <pc:sldMk cId="255699568" sldId="258"/>
            <ac:spMk id="67" creationId="{55EBAA41-4BAD-41A9-835B-C103AEF8E477}"/>
          </ac:spMkLst>
        </pc:spChg>
        <pc:spChg chg="add mod">
          <ac:chgData name="小林美千穂 / KOBAYASHI，MICHIHO" userId="61615e2f-6ff0-4493-8e39-aae4c1546642" providerId="ADAL" clId="{83C609C2-B474-4EC1-8D24-568FC488C98E}" dt="2021-07-02T05:22:30.290" v="22"/>
          <ac:spMkLst>
            <pc:docMk/>
            <pc:sldMk cId="255699568" sldId="258"/>
            <ac:spMk id="68" creationId="{3FB753BB-DBC9-4AC7-8BCB-96A6E86F217D}"/>
          </ac:spMkLst>
        </pc:spChg>
        <pc:spChg chg="add mod">
          <ac:chgData name="小林美千穂 / KOBAYASHI，MICHIHO" userId="61615e2f-6ff0-4493-8e39-aae4c1546642" providerId="ADAL" clId="{83C609C2-B474-4EC1-8D24-568FC488C98E}" dt="2021-07-02T05:22:30.290" v="22"/>
          <ac:spMkLst>
            <pc:docMk/>
            <pc:sldMk cId="255699568" sldId="258"/>
            <ac:spMk id="69" creationId="{96B5E85D-AE94-41AA-8F74-CABFC580B09D}"/>
          </ac:spMkLst>
        </pc:spChg>
        <pc:spChg chg="add mod">
          <ac:chgData name="小林美千穂 / KOBAYASHI，MICHIHO" userId="61615e2f-6ff0-4493-8e39-aae4c1546642" providerId="ADAL" clId="{83C609C2-B474-4EC1-8D24-568FC488C98E}" dt="2021-07-02T05:22:30.290" v="22"/>
          <ac:spMkLst>
            <pc:docMk/>
            <pc:sldMk cId="255699568" sldId="258"/>
            <ac:spMk id="70" creationId="{64851E10-8464-4844-AB12-39AFF681A9C2}"/>
          </ac:spMkLst>
        </pc:spChg>
        <pc:spChg chg="add mod">
          <ac:chgData name="小林美千穂 / KOBAYASHI，MICHIHO" userId="61615e2f-6ff0-4493-8e39-aae4c1546642" providerId="ADAL" clId="{83C609C2-B474-4EC1-8D24-568FC488C98E}" dt="2021-07-02T05:22:30.290" v="22"/>
          <ac:spMkLst>
            <pc:docMk/>
            <pc:sldMk cId="255699568" sldId="258"/>
            <ac:spMk id="71" creationId="{D87644D0-7241-4E19-A5EC-0022CF47A3AB}"/>
          </ac:spMkLst>
        </pc:spChg>
        <pc:spChg chg="add mod">
          <ac:chgData name="小林美千穂 / KOBAYASHI，MICHIHO" userId="61615e2f-6ff0-4493-8e39-aae4c1546642" providerId="ADAL" clId="{83C609C2-B474-4EC1-8D24-568FC488C98E}" dt="2021-07-02T05:22:30.290" v="22"/>
          <ac:spMkLst>
            <pc:docMk/>
            <pc:sldMk cId="255699568" sldId="258"/>
            <ac:spMk id="72" creationId="{FEBB2E7C-00AA-4224-AC66-28B0992B103B}"/>
          </ac:spMkLst>
        </pc:spChg>
        <pc:spChg chg="add mod">
          <ac:chgData name="小林美千穂 / KOBAYASHI，MICHIHO" userId="61615e2f-6ff0-4493-8e39-aae4c1546642" providerId="ADAL" clId="{83C609C2-B474-4EC1-8D24-568FC488C98E}" dt="2021-07-02T05:22:30.290" v="22"/>
          <ac:spMkLst>
            <pc:docMk/>
            <pc:sldMk cId="255699568" sldId="258"/>
            <ac:spMk id="73" creationId="{B504C5B3-415B-4833-8745-68B7CF349B07}"/>
          </ac:spMkLst>
        </pc:spChg>
        <pc:spChg chg="add mod">
          <ac:chgData name="小林美千穂 / KOBAYASHI，MICHIHO" userId="61615e2f-6ff0-4493-8e39-aae4c1546642" providerId="ADAL" clId="{83C609C2-B474-4EC1-8D24-568FC488C98E}" dt="2021-07-02T05:22:30.290" v="22"/>
          <ac:spMkLst>
            <pc:docMk/>
            <pc:sldMk cId="255699568" sldId="258"/>
            <ac:spMk id="74" creationId="{944145A0-CA94-4D16-9DCA-78E0BB5C23EB}"/>
          </ac:spMkLst>
        </pc:spChg>
        <pc:spChg chg="add mod">
          <ac:chgData name="小林美千穂 / KOBAYASHI，MICHIHO" userId="61615e2f-6ff0-4493-8e39-aae4c1546642" providerId="ADAL" clId="{83C609C2-B474-4EC1-8D24-568FC488C98E}" dt="2021-07-02T05:22:30.290" v="22"/>
          <ac:spMkLst>
            <pc:docMk/>
            <pc:sldMk cId="255699568" sldId="258"/>
            <ac:spMk id="75" creationId="{F87CB9F1-4912-4C19-A3CE-CAD606FC12E3}"/>
          </ac:spMkLst>
        </pc:spChg>
        <pc:spChg chg="add mod">
          <ac:chgData name="小林美千穂 / KOBAYASHI，MICHIHO" userId="61615e2f-6ff0-4493-8e39-aae4c1546642" providerId="ADAL" clId="{83C609C2-B474-4EC1-8D24-568FC488C98E}" dt="2021-07-02T05:22:30.290" v="22"/>
          <ac:spMkLst>
            <pc:docMk/>
            <pc:sldMk cId="255699568" sldId="258"/>
            <ac:spMk id="76" creationId="{55346869-9001-49A4-9BF0-E2ED160153BE}"/>
          </ac:spMkLst>
        </pc:spChg>
        <pc:spChg chg="add mod">
          <ac:chgData name="小林美千穂 / KOBAYASHI，MICHIHO" userId="61615e2f-6ff0-4493-8e39-aae4c1546642" providerId="ADAL" clId="{83C609C2-B474-4EC1-8D24-568FC488C98E}" dt="2021-07-02T05:22:30.290" v="22"/>
          <ac:spMkLst>
            <pc:docMk/>
            <pc:sldMk cId="255699568" sldId="258"/>
            <ac:spMk id="77" creationId="{A0A867CF-2306-4C56-A398-C09718B92852}"/>
          </ac:spMkLst>
        </pc:spChg>
        <pc:spChg chg="add del mod">
          <ac:chgData name="小林美千穂 / KOBAYASHI，MICHIHO" userId="61615e2f-6ff0-4493-8e39-aae4c1546642" providerId="ADAL" clId="{83C609C2-B474-4EC1-8D24-568FC488C98E}" dt="2021-07-02T05:22:56.101" v="24"/>
          <ac:spMkLst>
            <pc:docMk/>
            <pc:sldMk cId="255699568" sldId="258"/>
            <ac:spMk id="78" creationId="{F7EEFAC7-24C6-4044-AB6C-24FB55932702}"/>
          </ac:spMkLst>
        </pc:spChg>
        <pc:spChg chg="add del mod">
          <ac:chgData name="小林美千穂 / KOBAYASHI，MICHIHO" userId="61615e2f-6ff0-4493-8e39-aae4c1546642" providerId="ADAL" clId="{83C609C2-B474-4EC1-8D24-568FC488C98E}" dt="2021-07-02T05:22:56.101" v="24"/>
          <ac:spMkLst>
            <pc:docMk/>
            <pc:sldMk cId="255699568" sldId="258"/>
            <ac:spMk id="79" creationId="{EF7E91A7-B3F5-4252-BC1E-43869EF53352}"/>
          </ac:spMkLst>
        </pc:spChg>
        <pc:spChg chg="add del mod">
          <ac:chgData name="小林美千穂 / KOBAYASHI，MICHIHO" userId="61615e2f-6ff0-4493-8e39-aae4c1546642" providerId="ADAL" clId="{83C609C2-B474-4EC1-8D24-568FC488C98E}" dt="2021-07-02T05:22:56.101" v="24"/>
          <ac:spMkLst>
            <pc:docMk/>
            <pc:sldMk cId="255699568" sldId="258"/>
            <ac:spMk id="80" creationId="{38E79C15-99B4-42CF-89D6-457A37076F80}"/>
          </ac:spMkLst>
        </pc:spChg>
        <pc:spChg chg="mod">
          <ac:chgData name="小林美千穂 / KOBAYASHI，MICHIHO" userId="61615e2f-6ff0-4493-8e39-aae4c1546642" providerId="ADAL" clId="{83C609C2-B474-4EC1-8D24-568FC488C98E}" dt="2021-07-02T05:22:54.302" v="23"/>
          <ac:spMkLst>
            <pc:docMk/>
            <pc:sldMk cId="255699568" sldId="258"/>
            <ac:spMk id="86" creationId="{B1A87A1B-1C23-47F6-A9B4-E7E7008F4289}"/>
          </ac:spMkLst>
        </pc:spChg>
        <pc:spChg chg="mod">
          <ac:chgData name="小林美千穂 / KOBAYASHI，MICHIHO" userId="61615e2f-6ff0-4493-8e39-aae4c1546642" providerId="ADAL" clId="{83C609C2-B474-4EC1-8D24-568FC488C98E}" dt="2021-07-02T05:22:54.302" v="23"/>
          <ac:spMkLst>
            <pc:docMk/>
            <pc:sldMk cId="255699568" sldId="258"/>
            <ac:spMk id="87" creationId="{22FF627B-2F45-4FF8-A7D9-19787A11FC89}"/>
          </ac:spMkLst>
        </pc:spChg>
        <pc:spChg chg="mod">
          <ac:chgData name="小林美千穂 / KOBAYASHI，MICHIHO" userId="61615e2f-6ff0-4493-8e39-aae4c1546642" providerId="ADAL" clId="{83C609C2-B474-4EC1-8D24-568FC488C98E}" dt="2021-07-02T05:22:54.302" v="23"/>
          <ac:spMkLst>
            <pc:docMk/>
            <pc:sldMk cId="255699568" sldId="258"/>
            <ac:spMk id="88" creationId="{133A1E85-DE9A-4B04-8BAD-F284D1981F56}"/>
          </ac:spMkLst>
        </pc:spChg>
        <pc:spChg chg="mod">
          <ac:chgData name="小林美千穂 / KOBAYASHI，MICHIHO" userId="61615e2f-6ff0-4493-8e39-aae4c1546642" providerId="ADAL" clId="{83C609C2-B474-4EC1-8D24-568FC488C98E}" dt="2021-07-02T05:22:54.302" v="23"/>
          <ac:spMkLst>
            <pc:docMk/>
            <pc:sldMk cId="255699568" sldId="258"/>
            <ac:spMk id="89" creationId="{1E51F630-36FB-4EC9-8323-B75E22B1BA94}"/>
          </ac:spMkLst>
        </pc:spChg>
        <pc:spChg chg="mod">
          <ac:chgData name="小林美千穂 / KOBAYASHI，MICHIHO" userId="61615e2f-6ff0-4493-8e39-aae4c1546642" providerId="ADAL" clId="{83C609C2-B474-4EC1-8D24-568FC488C98E}" dt="2021-07-02T05:22:54.302" v="23"/>
          <ac:spMkLst>
            <pc:docMk/>
            <pc:sldMk cId="255699568" sldId="258"/>
            <ac:spMk id="90" creationId="{38BEE85F-F5EB-4FFA-873C-0D34B79BAF23}"/>
          </ac:spMkLst>
        </pc:spChg>
        <pc:spChg chg="mod">
          <ac:chgData name="小林美千穂 / KOBAYASHI，MICHIHO" userId="61615e2f-6ff0-4493-8e39-aae4c1546642" providerId="ADAL" clId="{83C609C2-B474-4EC1-8D24-568FC488C98E}" dt="2021-07-02T05:22:54.302" v="23"/>
          <ac:spMkLst>
            <pc:docMk/>
            <pc:sldMk cId="255699568" sldId="258"/>
            <ac:spMk id="91" creationId="{347322BB-F164-4DB0-97FD-F03F59DE7E31}"/>
          </ac:spMkLst>
        </pc:spChg>
        <pc:spChg chg="mod">
          <ac:chgData name="小林美千穂 / KOBAYASHI，MICHIHO" userId="61615e2f-6ff0-4493-8e39-aae4c1546642" providerId="ADAL" clId="{83C609C2-B474-4EC1-8D24-568FC488C98E}" dt="2021-07-02T05:22:54.302" v="23"/>
          <ac:spMkLst>
            <pc:docMk/>
            <pc:sldMk cId="255699568" sldId="258"/>
            <ac:spMk id="92" creationId="{D45D1241-656C-4B65-A60B-8287486724A6}"/>
          </ac:spMkLst>
        </pc:spChg>
        <pc:spChg chg="mod">
          <ac:chgData name="小林美千穂 / KOBAYASHI，MICHIHO" userId="61615e2f-6ff0-4493-8e39-aae4c1546642" providerId="ADAL" clId="{83C609C2-B474-4EC1-8D24-568FC488C98E}" dt="2021-07-02T05:22:54.302" v="23"/>
          <ac:spMkLst>
            <pc:docMk/>
            <pc:sldMk cId="255699568" sldId="258"/>
            <ac:spMk id="93" creationId="{73C54013-DA84-4B9D-97EA-82231E68D94D}"/>
          </ac:spMkLst>
        </pc:spChg>
        <pc:spChg chg="mod">
          <ac:chgData name="小林美千穂 / KOBAYASHI，MICHIHO" userId="61615e2f-6ff0-4493-8e39-aae4c1546642" providerId="ADAL" clId="{83C609C2-B474-4EC1-8D24-568FC488C98E}" dt="2021-07-02T05:22:54.302" v="23"/>
          <ac:spMkLst>
            <pc:docMk/>
            <pc:sldMk cId="255699568" sldId="258"/>
            <ac:spMk id="94" creationId="{DF66A11A-4A8F-4767-B135-51FBE896DC3C}"/>
          </ac:spMkLst>
        </pc:spChg>
        <pc:spChg chg="mod">
          <ac:chgData name="小林美千穂 / KOBAYASHI，MICHIHO" userId="61615e2f-6ff0-4493-8e39-aae4c1546642" providerId="ADAL" clId="{83C609C2-B474-4EC1-8D24-568FC488C98E}" dt="2021-07-02T05:22:54.302" v="23"/>
          <ac:spMkLst>
            <pc:docMk/>
            <pc:sldMk cId="255699568" sldId="258"/>
            <ac:spMk id="95" creationId="{51568F75-61A8-4F96-8557-C8434D89A765}"/>
          </ac:spMkLst>
        </pc:spChg>
        <pc:spChg chg="mod">
          <ac:chgData name="小林美千穂 / KOBAYASHI，MICHIHO" userId="61615e2f-6ff0-4493-8e39-aae4c1546642" providerId="ADAL" clId="{83C609C2-B474-4EC1-8D24-568FC488C98E}" dt="2021-07-02T05:22:54.302" v="23"/>
          <ac:spMkLst>
            <pc:docMk/>
            <pc:sldMk cId="255699568" sldId="258"/>
            <ac:spMk id="96" creationId="{AC28D6E0-4275-4DFA-AD1B-613D4B314A93}"/>
          </ac:spMkLst>
        </pc:spChg>
        <pc:spChg chg="mod">
          <ac:chgData name="小林美千穂 / KOBAYASHI，MICHIHO" userId="61615e2f-6ff0-4493-8e39-aae4c1546642" providerId="ADAL" clId="{83C609C2-B474-4EC1-8D24-568FC488C98E}" dt="2021-07-02T05:22:54.302" v="23"/>
          <ac:spMkLst>
            <pc:docMk/>
            <pc:sldMk cId="255699568" sldId="258"/>
            <ac:spMk id="97" creationId="{847CC258-D28C-4096-B9DC-6B168A1E3B9B}"/>
          </ac:spMkLst>
        </pc:spChg>
        <pc:spChg chg="add mod">
          <ac:chgData name="小林美千穂 / KOBAYASHI，MICHIHO" userId="61615e2f-6ff0-4493-8e39-aae4c1546642" providerId="ADAL" clId="{83C609C2-B474-4EC1-8D24-568FC488C98E}" dt="2021-07-02T05:23:13.473" v="91" actId="1035"/>
          <ac:spMkLst>
            <pc:docMk/>
            <pc:sldMk cId="255699568" sldId="258"/>
            <ac:spMk id="98" creationId="{F9600672-98AF-4193-A3A5-894BBCBEDAA5}"/>
          </ac:spMkLst>
        </pc:spChg>
        <pc:spChg chg="add mod">
          <ac:chgData name="小林美千穂 / KOBAYASHI，MICHIHO" userId="61615e2f-6ff0-4493-8e39-aae4c1546642" providerId="ADAL" clId="{83C609C2-B474-4EC1-8D24-568FC488C98E}" dt="2021-07-12T06:49:28.773" v="371" actId="1035"/>
          <ac:spMkLst>
            <pc:docMk/>
            <pc:sldMk cId="255699568" sldId="258"/>
            <ac:spMk id="99" creationId="{3F611772-8D54-4EF7-8B48-AB35A7260D14}"/>
          </ac:spMkLst>
        </pc:spChg>
        <pc:spChg chg="add mod">
          <ac:chgData name="小林美千穂 / KOBAYASHI，MICHIHO" userId="61615e2f-6ff0-4493-8e39-aae4c1546642" providerId="ADAL" clId="{83C609C2-B474-4EC1-8D24-568FC488C98E}" dt="2021-07-12T06:49:28.773" v="371" actId="1035"/>
          <ac:spMkLst>
            <pc:docMk/>
            <pc:sldMk cId="255699568" sldId="258"/>
            <ac:spMk id="100" creationId="{2863E555-C00D-47E8-9BB4-36C9BA4A1A8F}"/>
          </ac:spMkLst>
        </pc:spChg>
        <pc:spChg chg="mod">
          <ac:chgData name="小林美千穂 / KOBAYASHI，MICHIHO" userId="61615e2f-6ff0-4493-8e39-aae4c1546642" providerId="ADAL" clId="{83C609C2-B474-4EC1-8D24-568FC488C98E}" dt="2021-07-02T05:23:13.473" v="91" actId="1035"/>
          <ac:spMkLst>
            <pc:docMk/>
            <pc:sldMk cId="255699568" sldId="258"/>
            <ac:spMk id="106" creationId="{D57B2AB6-2802-43CF-8841-A6ADA8A70D54}"/>
          </ac:spMkLst>
        </pc:spChg>
        <pc:spChg chg="mod">
          <ac:chgData name="小林美千穂 / KOBAYASHI，MICHIHO" userId="61615e2f-6ff0-4493-8e39-aae4c1546642" providerId="ADAL" clId="{83C609C2-B474-4EC1-8D24-568FC488C98E}" dt="2021-07-02T05:23:13.473" v="91" actId="1035"/>
          <ac:spMkLst>
            <pc:docMk/>
            <pc:sldMk cId="255699568" sldId="258"/>
            <ac:spMk id="107" creationId="{62C2C445-EDAC-43DA-ADCC-E554D5F5BFA2}"/>
          </ac:spMkLst>
        </pc:spChg>
        <pc:spChg chg="mod">
          <ac:chgData name="小林美千穂 / KOBAYASHI，MICHIHO" userId="61615e2f-6ff0-4493-8e39-aae4c1546642" providerId="ADAL" clId="{83C609C2-B474-4EC1-8D24-568FC488C98E}" dt="2021-07-02T05:23:13.473" v="91" actId="1035"/>
          <ac:spMkLst>
            <pc:docMk/>
            <pc:sldMk cId="255699568" sldId="258"/>
            <ac:spMk id="108" creationId="{3F26A7EA-EFD4-4528-98B1-E54F1EDC5374}"/>
          </ac:spMkLst>
        </pc:spChg>
        <pc:spChg chg="mod">
          <ac:chgData name="小林美千穂 / KOBAYASHI，MICHIHO" userId="61615e2f-6ff0-4493-8e39-aae4c1546642" providerId="ADAL" clId="{83C609C2-B474-4EC1-8D24-568FC488C98E}" dt="2021-07-02T05:23:13.473" v="91" actId="1035"/>
          <ac:spMkLst>
            <pc:docMk/>
            <pc:sldMk cId="255699568" sldId="258"/>
            <ac:spMk id="109" creationId="{0F7A9CBA-D03F-457D-B979-BB39AC228D2F}"/>
          </ac:spMkLst>
        </pc:spChg>
        <pc:spChg chg="mod">
          <ac:chgData name="小林美千穂 / KOBAYASHI，MICHIHO" userId="61615e2f-6ff0-4493-8e39-aae4c1546642" providerId="ADAL" clId="{83C609C2-B474-4EC1-8D24-568FC488C98E}" dt="2021-07-02T05:23:13.473" v="91" actId="1035"/>
          <ac:spMkLst>
            <pc:docMk/>
            <pc:sldMk cId="255699568" sldId="258"/>
            <ac:spMk id="110" creationId="{EF94660A-C958-47A5-8074-A73E2027C350}"/>
          </ac:spMkLst>
        </pc:spChg>
        <pc:spChg chg="mod">
          <ac:chgData name="小林美千穂 / KOBAYASHI，MICHIHO" userId="61615e2f-6ff0-4493-8e39-aae4c1546642" providerId="ADAL" clId="{83C609C2-B474-4EC1-8D24-568FC488C98E}" dt="2021-07-02T05:23:13.473" v="91" actId="1035"/>
          <ac:spMkLst>
            <pc:docMk/>
            <pc:sldMk cId="255699568" sldId="258"/>
            <ac:spMk id="111" creationId="{71CCDBA8-A2F9-4D02-B660-23E274662406}"/>
          </ac:spMkLst>
        </pc:spChg>
        <pc:spChg chg="mod">
          <ac:chgData name="小林美千穂 / KOBAYASHI，MICHIHO" userId="61615e2f-6ff0-4493-8e39-aae4c1546642" providerId="ADAL" clId="{83C609C2-B474-4EC1-8D24-568FC488C98E}" dt="2021-07-02T05:23:13.473" v="91" actId="1035"/>
          <ac:spMkLst>
            <pc:docMk/>
            <pc:sldMk cId="255699568" sldId="258"/>
            <ac:spMk id="112" creationId="{7964AE15-3788-44D6-9286-59ED7B147887}"/>
          </ac:spMkLst>
        </pc:spChg>
        <pc:spChg chg="mod">
          <ac:chgData name="小林美千穂 / KOBAYASHI，MICHIHO" userId="61615e2f-6ff0-4493-8e39-aae4c1546642" providerId="ADAL" clId="{83C609C2-B474-4EC1-8D24-568FC488C98E}" dt="2021-07-02T05:23:13.473" v="91" actId="1035"/>
          <ac:spMkLst>
            <pc:docMk/>
            <pc:sldMk cId="255699568" sldId="258"/>
            <ac:spMk id="113" creationId="{27BA54FC-B33E-4039-95E0-E329986DB74C}"/>
          </ac:spMkLst>
        </pc:spChg>
        <pc:spChg chg="mod">
          <ac:chgData name="小林美千穂 / KOBAYASHI，MICHIHO" userId="61615e2f-6ff0-4493-8e39-aae4c1546642" providerId="ADAL" clId="{83C609C2-B474-4EC1-8D24-568FC488C98E}" dt="2021-07-02T05:23:13.473" v="91" actId="1035"/>
          <ac:spMkLst>
            <pc:docMk/>
            <pc:sldMk cId="255699568" sldId="258"/>
            <ac:spMk id="114" creationId="{68B64B75-F636-4F12-9350-5B3B69E259C0}"/>
          </ac:spMkLst>
        </pc:spChg>
        <pc:spChg chg="mod">
          <ac:chgData name="小林美千穂 / KOBAYASHI，MICHIHO" userId="61615e2f-6ff0-4493-8e39-aae4c1546642" providerId="ADAL" clId="{83C609C2-B474-4EC1-8D24-568FC488C98E}" dt="2021-07-02T05:23:13.473" v="91" actId="1035"/>
          <ac:spMkLst>
            <pc:docMk/>
            <pc:sldMk cId="255699568" sldId="258"/>
            <ac:spMk id="115" creationId="{985DFB28-7DF8-4E78-92EF-0C09BB29A4FE}"/>
          </ac:spMkLst>
        </pc:spChg>
        <pc:spChg chg="mod">
          <ac:chgData name="小林美千穂 / KOBAYASHI，MICHIHO" userId="61615e2f-6ff0-4493-8e39-aae4c1546642" providerId="ADAL" clId="{83C609C2-B474-4EC1-8D24-568FC488C98E}" dt="2021-07-02T05:23:13.473" v="91" actId="1035"/>
          <ac:spMkLst>
            <pc:docMk/>
            <pc:sldMk cId="255699568" sldId="258"/>
            <ac:spMk id="116" creationId="{47799666-7A0B-4716-8466-CC2B610D2D3D}"/>
          </ac:spMkLst>
        </pc:spChg>
        <pc:spChg chg="mod">
          <ac:chgData name="小林美千穂 / KOBAYASHI，MICHIHO" userId="61615e2f-6ff0-4493-8e39-aae4c1546642" providerId="ADAL" clId="{83C609C2-B474-4EC1-8D24-568FC488C98E}" dt="2021-07-02T05:23:13.473" v="91" actId="1035"/>
          <ac:spMkLst>
            <pc:docMk/>
            <pc:sldMk cId="255699568" sldId="258"/>
            <ac:spMk id="117" creationId="{D2C8A7E8-4A14-4B62-B227-A22283D59D6E}"/>
          </ac:spMkLst>
        </pc:spChg>
        <pc:spChg chg="mod">
          <ac:chgData name="小林美千穂 / KOBAYASHI，MICHIHO" userId="61615e2f-6ff0-4493-8e39-aae4c1546642" providerId="ADAL" clId="{83C609C2-B474-4EC1-8D24-568FC488C98E}" dt="2021-07-02T05:23:13.473" v="91" actId="1035"/>
          <ac:spMkLst>
            <pc:docMk/>
            <pc:sldMk cId="255699568" sldId="258"/>
            <ac:spMk id="120" creationId="{B49355D7-85C0-4FC1-91BF-0FDE35AB0663}"/>
          </ac:spMkLst>
        </pc:spChg>
        <pc:spChg chg="mod">
          <ac:chgData name="小林美千穂 / KOBAYASHI，MICHIHO" userId="61615e2f-6ff0-4493-8e39-aae4c1546642" providerId="ADAL" clId="{83C609C2-B474-4EC1-8D24-568FC488C98E}" dt="2021-07-02T05:23:13.473" v="91" actId="1035"/>
          <ac:spMkLst>
            <pc:docMk/>
            <pc:sldMk cId="255699568" sldId="258"/>
            <ac:spMk id="123" creationId="{74825122-D5D7-4702-98D0-B55077E9C9DE}"/>
          </ac:spMkLst>
        </pc:spChg>
        <pc:spChg chg="mod">
          <ac:chgData name="小林美千穂 / KOBAYASHI，MICHIHO" userId="61615e2f-6ff0-4493-8e39-aae4c1546642" providerId="ADAL" clId="{83C609C2-B474-4EC1-8D24-568FC488C98E}" dt="2021-07-02T05:23:13.473" v="91" actId="1035"/>
          <ac:spMkLst>
            <pc:docMk/>
            <pc:sldMk cId="255699568" sldId="258"/>
            <ac:spMk id="124" creationId="{ACA146B9-9662-45EE-AB27-1B7B85001CF5}"/>
          </ac:spMkLst>
        </pc:spChg>
        <pc:spChg chg="mod">
          <ac:chgData name="小林美千穂 / KOBAYASHI，MICHIHO" userId="61615e2f-6ff0-4493-8e39-aae4c1546642" providerId="ADAL" clId="{83C609C2-B474-4EC1-8D24-568FC488C98E}" dt="2021-07-02T05:23:13.473" v="91" actId="1035"/>
          <ac:spMkLst>
            <pc:docMk/>
            <pc:sldMk cId="255699568" sldId="258"/>
            <ac:spMk id="125" creationId="{D73E158B-AB39-41CC-B956-25DF6D56E8FD}"/>
          </ac:spMkLst>
        </pc:spChg>
        <pc:spChg chg="mod">
          <ac:chgData name="小林美千穂 / KOBAYASHI，MICHIHO" userId="61615e2f-6ff0-4493-8e39-aae4c1546642" providerId="ADAL" clId="{83C609C2-B474-4EC1-8D24-568FC488C98E}" dt="2021-07-02T05:23:13.473" v="91" actId="1035"/>
          <ac:spMkLst>
            <pc:docMk/>
            <pc:sldMk cId="255699568" sldId="258"/>
            <ac:spMk id="126" creationId="{20C2C443-2C35-4105-BC1D-56E6FCDA9930}"/>
          </ac:spMkLst>
        </pc:spChg>
        <pc:spChg chg="mod">
          <ac:chgData name="小林美千穂 / KOBAYASHI，MICHIHO" userId="61615e2f-6ff0-4493-8e39-aae4c1546642" providerId="ADAL" clId="{83C609C2-B474-4EC1-8D24-568FC488C98E}" dt="2021-07-02T05:23:13.473" v="91" actId="1035"/>
          <ac:spMkLst>
            <pc:docMk/>
            <pc:sldMk cId="255699568" sldId="258"/>
            <ac:spMk id="127" creationId="{CB0B8A56-33C2-4E32-9C1C-1E8CA4B5D5B8}"/>
          </ac:spMkLst>
        </pc:spChg>
        <pc:spChg chg="mod">
          <ac:chgData name="小林美千穂 / KOBAYASHI，MICHIHO" userId="61615e2f-6ff0-4493-8e39-aae4c1546642" providerId="ADAL" clId="{83C609C2-B474-4EC1-8D24-568FC488C98E}" dt="2021-07-02T05:23:13.473" v="91" actId="1035"/>
          <ac:spMkLst>
            <pc:docMk/>
            <pc:sldMk cId="255699568" sldId="258"/>
            <ac:spMk id="129" creationId="{BB703863-389D-435A-B678-937CCB878E3E}"/>
          </ac:spMkLst>
        </pc:spChg>
        <pc:spChg chg="mod">
          <ac:chgData name="小林美千穂 / KOBAYASHI，MICHIHO" userId="61615e2f-6ff0-4493-8e39-aae4c1546642" providerId="ADAL" clId="{83C609C2-B474-4EC1-8D24-568FC488C98E}" dt="2021-07-02T05:23:13.473" v="91" actId="1035"/>
          <ac:spMkLst>
            <pc:docMk/>
            <pc:sldMk cId="255699568" sldId="258"/>
            <ac:spMk id="130" creationId="{0E62A828-2414-4DA6-B0B1-C1740D211901}"/>
          </ac:spMkLst>
        </pc:spChg>
        <pc:spChg chg="mod">
          <ac:chgData name="小林美千穂 / KOBAYASHI，MICHIHO" userId="61615e2f-6ff0-4493-8e39-aae4c1546642" providerId="ADAL" clId="{83C609C2-B474-4EC1-8D24-568FC488C98E}" dt="2021-07-02T05:23:13.473" v="91" actId="1035"/>
          <ac:spMkLst>
            <pc:docMk/>
            <pc:sldMk cId="255699568" sldId="258"/>
            <ac:spMk id="131" creationId="{C915E9C8-C35B-4299-9FE3-07BD8ED5E5D2}"/>
          </ac:spMkLst>
        </pc:spChg>
        <pc:spChg chg="mod">
          <ac:chgData name="小林美千穂 / KOBAYASHI，MICHIHO" userId="61615e2f-6ff0-4493-8e39-aae4c1546642" providerId="ADAL" clId="{83C609C2-B474-4EC1-8D24-568FC488C98E}" dt="2021-07-02T05:23:13.473" v="91" actId="1035"/>
          <ac:spMkLst>
            <pc:docMk/>
            <pc:sldMk cId="255699568" sldId="258"/>
            <ac:spMk id="132" creationId="{C7AF4FB3-6ACA-4FCC-A8F3-D8CB9D143119}"/>
          </ac:spMkLst>
        </pc:spChg>
        <pc:spChg chg="mod">
          <ac:chgData name="小林美千穂 / KOBAYASHI，MICHIHO" userId="61615e2f-6ff0-4493-8e39-aae4c1546642" providerId="ADAL" clId="{83C609C2-B474-4EC1-8D24-568FC488C98E}" dt="2021-07-02T05:23:13.473" v="91" actId="1035"/>
          <ac:spMkLst>
            <pc:docMk/>
            <pc:sldMk cId="255699568" sldId="258"/>
            <ac:spMk id="133" creationId="{3B1412B8-693F-4ECC-A54F-97B71D0F9A97}"/>
          </ac:spMkLst>
        </pc:spChg>
        <pc:grpChg chg="del">
          <ac:chgData name="小林美千穂 / KOBAYASHI，MICHIHO" userId="61615e2f-6ff0-4493-8e39-aae4c1546642" providerId="ADAL" clId="{83C609C2-B474-4EC1-8D24-568FC488C98E}" dt="2021-07-02T05:23:37.369" v="94" actId="478"/>
          <ac:grpSpMkLst>
            <pc:docMk/>
            <pc:sldMk cId="255699568" sldId="258"/>
            <ac:grpSpMk id="45" creationId="{6B1E2091-9833-4BA3-A3F6-597723CAE8A1}"/>
          </ac:grpSpMkLst>
        </pc:grpChg>
        <pc:grpChg chg="del">
          <ac:chgData name="小林美千穂 / KOBAYASHI，MICHIHO" userId="61615e2f-6ff0-4493-8e39-aae4c1546642" providerId="ADAL" clId="{83C609C2-B474-4EC1-8D24-568FC488C98E}" dt="2021-07-02T05:23:37.369" v="94" actId="478"/>
          <ac:grpSpMkLst>
            <pc:docMk/>
            <pc:sldMk cId="255699568" sldId="258"/>
            <ac:grpSpMk id="52" creationId="{CBDC94DE-952C-4FF5-B604-AEDFA5D19045}"/>
          </ac:grpSpMkLst>
        </pc:grpChg>
        <pc:grpChg chg="add del mod">
          <ac:chgData name="小林美千穂 / KOBAYASHI，MICHIHO" userId="61615e2f-6ff0-4493-8e39-aae4c1546642" providerId="ADAL" clId="{83C609C2-B474-4EC1-8D24-568FC488C98E}" dt="2021-07-02T05:22:56.101" v="24"/>
          <ac:grpSpMkLst>
            <pc:docMk/>
            <pc:sldMk cId="255699568" sldId="258"/>
            <ac:grpSpMk id="81" creationId="{119B98FA-CCCF-43BC-BC97-3DF4EA24CA82}"/>
          </ac:grpSpMkLst>
        </pc:grpChg>
        <pc:grpChg chg="mod">
          <ac:chgData name="小林美千穂 / KOBAYASHI，MICHIHO" userId="61615e2f-6ff0-4493-8e39-aae4c1546642" providerId="ADAL" clId="{83C609C2-B474-4EC1-8D24-568FC488C98E}" dt="2021-07-02T05:22:54.302" v="23"/>
          <ac:grpSpMkLst>
            <pc:docMk/>
            <pc:sldMk cId="255699568" sldId="258"/>
            <ac:grpSpMk id="82" creationId="{4A337465-76B2-484F-B38A-26813DD46595}"/>
          </ac:grpSpMkLst>
        </pc:grpChg>
        <pc:grpChg chg="mod">
          <ac:chgData name="小林美千穂 / KOBAYASHI，MICHIHO" userId="61615e2f-6ff0-4493-8e39-aae4c1546642" providerId="ADAL" clId="{83C609C2-B474-4EC1-8D24-568FC488C98E}" dt="2021-07-02T05:22:54.302" v="23"/>
          <ac:grpSpMkLst>
            <pc:docMk/>
            <pc:sldMk cId="255699568" sldId="258"/>
            <ac:grpSpMk id="83" creationId="{CBB8C9F7-3840-4899-8685-ED9A9B6C4684}"/>
          </ac:grpSpMkLst>
        </pc:grpChg>
        <pc:grpChg chg="mod">
          <ac:chgData name="小林美千穂 / KOBAYASHI，MICHIHO" userId="61615e2f-6ff0-4493-8e39-aae4c1546642" providerId="ADAL" clId="{83C609C2-B474-4EC1-8D24-568FC488C98E}" dt="2021-07-02T05:22:54.302" v="23"/>
          <ac:grpSpMkLst>
            <pc:docMk/>
            <pc:sldMk cId="255699568" sldId="258"/>
            <ac:grpSpMk id="84" creationId="{344380E8-52BD-4A98-A881-C7ED79EDFBB3}"/>
          </ac:grpSpMkLst>
        </pc:grpChg>
        <pc:grpChg chg="mod">
          <ac:chgData name="小林美千穂 / KOBAYASHI，MICHIHO" userId="61615e2f-6ff0-4493-8e39-aae4c1546642" providerId="ADAL" clId="{83C609C2-B474-4EC1-8D24-568FC488C98E}" dt="2021-07-02T05:22:54.302" v="23"/>
          <ac:grpSpMkLst>
            <pc:docMk/>
            <pc:sldMk cId="255699568" sldId="258"/>
            <ac:grpSpMk id="85" creationId="{72D975AA-A48F-4B5F-8BE9-9BE647BFF584}"/>
          </ac:grpSpMkLst>
        </pc:grpChg>
        <pc:grpChg chg="add mod">
          <ac:chgData name="小林美千穂 / KOBAYASHI，MICHIHO" userId="61615e2f-6ff0-4493-8e39-aae4c1546642" providerId="ADAL" clId="{83C609C2-B474-4EC1-8D24-568FC488C98E}" dt="2021-07-12T06:49:28.773" v="371" actId="1035"/>
          <ac:grpSpMkLst>
            <pc:docMk/>
            <pc:sldMk cId="255699568" sldId="258"/>
            <ac:grpSpMk id="101" creationId="{DBE44C74-DD8C-4DBF-99F9-A35D90FB12E5}"/>
          </ac:grpSpMkLst>
        </pc:grpChg>
        <pc:grpChg chg="mod">
          <ac:chgData name="小林美千穂 / KOBAYASHI，MICHIHO" userId="61615e2f-6ff0-4493-8e39-aae4c1546642" providerId="ADAL" clId="{83C609C2-B474-4EC1-8D24-568FC488C98E}" dt="2021-07-02T05:23:13.473" v="91" actId="1035"/>
          <ac:grpSpMkLst>
            <pc:docMk/>
            <pc:sldMk cId="255699568" sldId="258"/>
            <ac:grpSpMk id="102" creationId="{3982A009-9475-48BC-9849-A6037278E1DE}"/>
          </ac:grpSpMkLst>
        </pc:grpChg>
        <pc:grpChg chg="mod">
          <ac:chgData name="小林美千穂 / KOBAYASHI，MICHIHO" userId="61615e2f-6ff0-4493-8e39-aae4c1546642" providerId="ADAL" clId="{83C609C2-B474-4EC1-8D24-568FC488C98E}" dt="2021-07-02T05:23:13.473" v="91" actId="1035"/>
          <ac:grpSpMkLst>
            <pc:docMk/>
            <pc:sldMk cId="255699568" sldId="258"/>
            <ac:grpSpMk id="103" creationId="{F64D6D70-9D09-40E9-8EA4-1B4A60396D8B}"/>
          </ac:grpSpMkLst>
        </pc:grpChg>
        <pc:grpChg chg="mod">
          <ac:chgData name="小林美千穂 / KOBAYASHI，MICHIHO" userId="61615e2f-6ff0-4493-8e39-aae4c1546642" providerId="ADAL" clId="{83C609C2-B474-4EC1-8D24-568FC488C98E}" dt="2021-07-02T05:23:13.473" v="91" actId="1035"/>
          <ac:grpSpMkLst>
            <pc:docMk/>
            <pc:sldMk cId="255699568" sldId="258"/>
            <ac:grpSpMk id="104" creationId="{9CE69058-B69D-4761-8A7C-21F6D2F8CAB6}"/>
          </ac:grpSpMkLst>
        </pc:grpChg>
        <pc:grpChg chg="mod">
          <ac:chgData name="小林美千穂 / KOBAYASHI，MICHIHO" userId="61615e2f-6ff0-4493-8e39-aae4c1546642" providerId="ADAL" clId="{83C609C2-B474-4EC1-8D24-568FC488C98E}" dt="2021-07-02T05:23:13.473" v="91" actId="1035"/>
          <ac:grpSpMkLst>
            <pc:docMk/>
            <pc:sldMk cId="255699568" sldId="258"/>
            <ac:grpSpMk id="105" creationId="{828EFC76-FC02-41D6-ACCF-170CF28E44E9}"/>
          </ac:grpSpMkLst>
        </pc:grpChg>
        <pc:grpChg chg="add mod">
          <ac:chgData name="小林美千穂 / KOBAYASHI，MICHIHO" userId="61615e2f-6ff0-4493-8e39-aae4c1546642" providerId="ADAL" clId="{83C609C2-B474-4EC1-8D24-568FC488C98E}" dt="2021-07-02T05:23:13.473" v="91" actId="1035"/>
          <ac:grpSpMkLst>
            <pc:docMk/>
            <pc:sldMk cId="255699568" sldId="258"/>
            <ac:grpSpMk id="118" creationId="{ADDD8202-CA51-41FA-9E8D-580F51AC3CA3}"/>
          </ac:grpSpMkLst>
        </pc:grpChg>
        <pc:grpChg chg="mod">
          <ac:chgData name="小林美千穂 / KOBAYASHI，MICHIHO" userId="61615e2f-6ff0-4493-8e39-aae4c1546642" providerId="ADAL" clId="{83C609C2-B474-4EC1-8D24-568FC488C98E}" dt="2021-07-02T05:23:13.473" v="91" actId="1035"/>
          <ac:grpSpMkLst>
            <pc:docMk/>
            <pc:sldMk cId="255699568" sldId="258"/>
            <ac:grpSpMk id="119" creationId="{4D9C8EE2-678F-45EC-9388-54555C2A285D}"/>
          </ac:grpSpMkLst>
        </pc:grpChg>
        <pc:grpChg chg="mod">
          <ac:chgData name="小林美千穂 / KOBAYASHI，MICHIHO" userId="61615e2f-6ff0-4493-8e39-aae4c1546642" providerId="ADAL" clId="{83C609C2-B474-4EC1-8D24-568FC488C98E}" dt="2021-07-02T05:23:13.473" v="91" actId="1035"/>
          <ac:grpSpMkLst>
            <pc:docMk/>
            <pc:sldMk cId="255699568" sldId="258"/>
            <ac:grpSpMk id="122" creationId="{5D13F712-4D32-46E2-AF64-4CD1449C2C7F}"/>
          </ac:grpSpMkLst>
        </pc:grpChg>
        <pc:picChg chg="del">
          <ac:chgData name="小林美千穂 / KOBAYASHI，MICHIHO" userId="61615e2f-6ff0-4493-8e39-aae4c1546642" providerId="ADAL" clId="{83C609C2-B474-4EC1-8D24-568FC488C98E}" dt="2021-07-02T05:22:09.770" v="20" actId="478"/>
          <ac:picMkLst>
            <pc:docMk/>
            <pc:sldMk cId="255699568" sldId="258"/>
            <ac:picMk id="3" creationId="{00000000-0000-0000-0000-000000000000}"/>
          </ac:picMkLst>
        </pc:picChg>
        <pc:picChg chg="del">
          <ac:chgData name="小林美千穂 / KOBAYASHI，MICHIHO" userId="61615e2f-6ff0-4493-8e39-aae4c1546642" providerId="ADAL" clId="{83C609C2-B474-4EC1-8D24-568FC488C98E}" dt="2021-07-02T05:23:33.889" v="93" actId="478"/>
          <ac:picMkLst>
            <pc:docMk/>
            <pc:sldMk cId="255699568" sldId="258"/>
            <ac:picMk id="7" creationId="{00000000-0000-0000-0000-000000000000}"/>
          </ac:picMkLst>
        </pc:picChg>
        <pc:picChg chg="del">
          <ac:chgData name="小林美千穂 / KOBAYASHI，MICHIHO" userId="61615e2f-6ff0-4493-8e39-aae4c1546642" providerId="ADAL" clId="{83C609C2-B474-4EC1-8D24-568FC488C98E}" dt="2021-07-02T05:23:27.944" v="92" actId="478"/>
          <ac:picMkLst>
            <pc:docMk/>
            <pc:sldMk cId="255699568" sldId="258"/>
            <ac:picMk id="9" creationId="{00000000-0000-0000-0000-000000000000}"/>
          </ac:picMkLst>
        </pc:picChg>
        <pc:picChg chg="del">
          <ac:chgData name="小林美千穂 / KOBAYASHI，MICHIHO" userId="61615e2f-6ff0-4493-8e39-aae4c1546642" providerId="ADAL" clId="{83C609C2-B474-4EC1-8D24-568FC488C98E}" dt="2021-07-02T05:21:57.463" v="11" actId="478"/>
          <ac:picMkLst>
            <pc:docMk/>
            <pc:sldMk cId="255699568" sldId="258"/>
            <ac:picMk id="10" creationId="{00000000-0000-0000-0000-000000000000}"/>
          </ac:picMkLst>
        </pc:picChg>
        <pc:picChg chg="del">
          <ac:chgData name="小林美千穂 / KOBAYASHI，MICHIHO" userId="61615e2f-6ff0-4493-8e39-aae4c1546642" providerId="ADAL" clId="{83C609C2-B474-4EC1-8D24-568FC488C98E}" dt="2021-07-02T05:21:44.673" v="2" actId="478"/>
          <ac:picMkLst>
            <pc:docMk/>
            <pc:sldMk cId="255699568" sldId="258"/>
            <ac:picMk id="37" creationId="{44FF4F70-E6EA-47AD-8125-8604D5A23817}"/>
          </ac:picMkLst>
        </pc:picChg>
        <pc:cxnChg chg="add del mod modVis">
          <ac:chgData name="小林美千穂 / KOBAYASHI，MICHIHO" userId="61615e2f-6ff0-4493-8e39-aae4c1546642" providerId="ADAL" clId="{83C609C2-B474-4EC1-8D24-568FC488C98E}" dt="2021-07-02T05:24:41.799" v="173"/>
          <ac:cxnSpMkLst>
            <pc:docMk/>
            <pc:sldMk cId="255699568" sldId="258"/>
            <ac:cxnSpMk id="2" creationId="{A65BDA5D-DA4F-4E48-AD79-0357A45FD078}"/>
          </ac:cxnSpMkLst>
        </pc:cxnChg>
        <pc:cxnChg chg="mod">
          <ac:chgData name="小林美千穂 / KOBAYASHI，MICHIHO" userId="61615e2f-6ff0-4493-8e39-aae4c1546642" providerId="ADAL" clId="{83C609C2-B474-4EC1-8D24-568FC488C98E}" dt="2021-07-02T05:23:13.473" v="91" actId="1035"/>
          <ac:cxnSpMkLst>
            <pc:docMk/>
            <pc:sldMk cId="255699568" sldId="258"/>
            <ac:cxnSpMk id="121" creationId="{AED21E7E-E614-4E59-A5FD-51CCA4096640}"/>
          </ac:cxnSpMkLst>
        </pc:cxnChg>
        <pc:cxnChg chg="mod">
          <ac:chgData name="小林美千穂 / KOBAYASHI，MICHIHO" userId="61615e2f-6ff0-4493-8e39-aae4c1546642" providerId="ADAL" clId="{83C609C2-B474-4EC1-8D24-568FC488C98E}" dt="2021-07-02T05:23:13.473" v="91" actId="1035"/>
          <ac:cxnSpMkLst>
            <pc:docMk/>
            <pc:sldMk cId="255699568" sldId="258"/>
            <ac:cxnSpMk id="128" creationId="{5CDD5CDA-1174-48B1-B4CA-1A54043D00A0}"/>
          </ac:cxnSpMkLst>
        </pc:cxnChg>
      </pc:sldChg>
    </pc:docChg>
  </pc:docChgLst>
  <pc:docChgLst>
    <pc:chgData name="小林美千穂 / KOBAYASHI，MICHIHO" userId="61615e2f-6ff0-4493-8e39-aae4c1546642" providerId="ADAL" clId="{EE44077E-0B06-4C85-84CD-AF821D2F2951}"/>
    <pc:docChg chg="undo custSel modSld">
      <pc:chgData name="小林美千穂 / KOBAYASHI，MICHIHO" userId="61615e2f-6ff0-4493-8e39-aae4c1546642" providerId="ADAL" clId="{EE44077E-0B06-4C85-84CD-AF821D2F2951}" dt="2023-06-23T04:50:20.759" v="490" actId="1035"/>
      <pc:docMkLst>
        <pc:docMk/>
      </pc:docMkLst>
      <pc:sldChg chg="addSp delSp modSp mod">
        <pc:chgData name="小林美千穂 / KOBAYASHI，MICHIHO" userId="61615e2f-6ff0-4493-8e39-aae4c1546642" providerId="ADAL" clId="{EE44077E-0B06-4C85-84CD-AF821D2F2951}" dt="2023-06-23T04:45:01.925" v="470" actId="1035"/>
        <pc:sldMkLst>
          <pc:docMk/>
          <pc:sldMk cId="1223172015" sldId="257"/>
        </pc:sldMkLst>
        <pc:spChg chg="add mod">
          <ac:chgData name="小林美千穂 / KOBAYASHI，MICHIHO" userId="61615e2f-6ff0-4493-8e39-aae4c1546642" providerId="ADAL" clId="{EE44077E-0B06-4C85-84CD-AF821D2F2951}" dt="2023-06-23T04:45:01.925" v="470" actId="1035"/>
          <ac:spMkLst>
            <pc:docMk/>
            <pc:sldMk cId="1223172015" sldId="257"/>
            <ac:spMk id="4" creationId="{3D904155-9431-7BA4-2234-F3B18C58B400}"/>
          </ac:spMkLst>
        </pc:spChg>
        <pc:spChg chg="add mod">
          <ac:chgData name="小林美千穂 / KOBAYASHI，MICHIHO" userId="61615e2f-6ff0-4493-8e39-aae4c1546642" providerId="ADAL" clId="{EE44077E-0B06-4C85-84CD-AF821D2F2951}" dt="2023-06-23T04:45:01.925" v="470" actId="1035"/>
          <ac:spMkLst>
            <pc:docMk/>
            <pc:sldMk cId="1223172015" sldId="257"/>
            <ac:spMk id="5" creationId="{74DB240D-4D93-6B1C-BFC1-91C8D2F4E48F}"/>
          </ac:spMkLst>
        </pc:spChg>
        <pc:spChg chg="add mod">
          <ac:chgData name="小林美千穂 / KOBAYASHI，MICHIHO" userId="61615e2f-6ff0-4493-8e39-aae4c1546642" providerId="ADAL" clId="{EE44077E-0B06-4C85-84CD-AF821D2F2951}" dt="2023-06-23T04:45:01.925" v="470" actId="1035"/>
          <ac:spMkLst>
            <pc:docMk/>
            <pc:sldMk cId="1223172015" sldId="257"/>
            <ac:spMk id="6" creationId="{43D46756-F767-B912-C862-999034B1F710}"/>
          </ac:spMkLst>
        </pc:spChg>
        <pc:spChg chg="add mod">
          <ac:chgData name="小林美千穂 / KOBAYASHI，MICHIHO" userId="61615e2f-6ff0-4493-8e39-aae4c1546642" providerId="ADAL" clId="{EE44077E-0B06-4C85-84CD-AF821D2F2951}" dt="2023-06-23T04:45:01.925" v="470" actId="1035"/>
          <ac:spMkLst>
            <pc:docMk/>
            <pc:sldMk cId="1223172015" sldId="257"/>
            <ac:spMk id="12" creationId="{689F0970-91D6-EF57-B311-614A8ABEE883}"/>
          </ac:spMkLst>
        </pc:spChg>
        <pc:spChg chg="add mod">
          <ac:chgData name="小林美千穂 / KOBAYASHI，MICHIHO" userId="61615e2f-6ff0-4493-8e39-aae4c1546642" providerId="ADAL" clId="{EE44077E-0B06-4C85-84CD-AF821D2F2951}" dt="2023-06-23T04:45:01.925" v="470" actId="1035"/>
          <ac:spMkLst>
            <pc:docMk/>
            <pc:sldMk cId="1223172015" sldId="257"/>
            <ac:spMk id="16" creationId="{DA6069E4-22CA-C395-81AC-221958B4AB66}"/>
          </ac:spMkLst>
        </pc:spChg>
        <pc:spChg chg="del">
          <ac:chgData name="小林美千穂 / KOBAYASHI，MICHIHO" userId="61615e2f-6ff0-4493-8e39-aae4c1546642" providerId="ADAL" clId="{EE44077E-0B06-4C85-84CD-AF821D2F2951}" dt="2022-10-14T02:08:30.813" v="3" actId="478"/>
          <ac:spMkLst>
            <pc:docMk/>
            <pc:sldMk cId="1223172015" sldId="257"/>
            <ac:spMk id="20" creationId="{00000000-0000-0000-0000-000000000000}"/>
          </ac:spMkLst>
        </pc:spChg>
        <pc:spChg chg="mod">
          <ac:chgData name="小林美千穂 / KOBAYASHI，MICHIHO" userId="61615e2f-6ff0-4493-8e39-aae4c1546642" providerId="ADAL" clId="{EE44077E-0B06-4C85-84CD-AF821D2F2951}" dt="2023-06-23T04:44:54.148" v="469" actId="1035"/>
          <ac:spMkLst>
            <pc:docMk/>
            <pc:sldMk cId="1223172015" sldId="257"/>
            <ac:spMk id="21" creationId="{00000000-0000-0000-0000-000000000000}"/>
          </ac:spMkLst>
        </pc:spChg>
        <pc:spChg chg="del mod">
          <ac:chgData name="小林美千穂 / KOBAYASHI，MICHIHO" userId="61615e2f-6ff0-4493-8e39-aae4c1546642" providerId="ADAL" clId="{EE44077E-0B06-4C85-84CD-AF821D2F2951}" dt="2022-10-14T02:08:29.628" v="2" actId="478"/>
          <ac:spMkLst>
            <pc:docMk/>
            <pc:sldMk cId="1223172015" sldId="257"/>
            <ac:spMk id="26" creationId="{00000000-0000-0000-0000-000000000000}"/>
          </ac:spMkLst>
        </pc:spChg>
        <pc:spChg chg="mod">
          <ac:chgData name="小林美千穂 / KOBAYASHI，MICHIHO" userId="61615e2f-6ff0-4493-8e39-aae4c1546642" providerId="ADAL" clId="{EE44077E-0B06-4C85-84CD-AF821D2F2951}" dt="2023-06-23T04:44:54.148" v="469" actId="1035"/>
          <ac:spMkLst>
            <pc:docMk/>
            <pc:sldMk cId="1223172015" sldId="257"/>
            <ac:spMk id="27" creationId="{00000000-0000-0000-0000-000000000000}"/>
          </ac:spMkLst>
        </pc:spChg>
        <pc:spChg chg="mod">
          <ac:chgData name="小林美千穂 / KOBAYASHI，MICHIHO" userId="61615e2f-6ff0-4493-8e39-aae4c1546642" providerId="ADAL" clId="{EE44077E-0B06-4C85-84CD-AF821D2F2951}" dt="2023-06-23T04:44:54.148" v="469" actId="1035"/>
          <ac:spMkLst>
            <pc:docMk/>
            <pc:sldMk cId="1223172015" sldId="257"/>
            <ac:spMk id="32" creationId="{00000000-0008-0000-0000-000011000000}"/>
          </ac:spMkLst>
        </pc:spChg>
        <pc:spChg chg="mod">
          <ac:chgData name="小林美千穂 / KOBAYASHI，MICHIHO" userId="61615e2f-6ff0-4493-8e39-aae4c1546642" providerId="ADAL" clId="{EE44077E-0B06-4C85-84CD-AF821D2F2951}" dt="2023-06-23T04:44:54.148" v="469" actId="1035"/>
          <ac:spMkLst>
            <pc:docMk/>
            <pc:sldMk cId="1223172015" sldId="257"/>
            <ac:spMk id="56" creationId="{00000000-0000-0000-0000-000000000000}"/>
          </ac:spMkLst>
        </pc:spChg>
        <pc:spChg chg="mod">
          <ac:chgData name="小林美千穂 / KOBAYASHI，MICHIHO" userId="61615e2f-6ff0-4493-8e39-aae4c1546642" providerId="ADAL" clId="{EE44077E-0B06-4C85-84CD-AF821D2F2951}" dt="2023-06-23T04:44:54.148" v="469" actId="1035"/>
          <ac:spMkLst>
            <pc:docMk/>
            <pc:sldMk cId="1223172015" sldId="257"/>
            <ac:spMk id="59" creationId="{00000000-0000-0000-0000-000000000000}"/>
          </ac:spMkLst>
        </pc:spChg>
        <pc:spChg chg="del">
          <ac:chgData name="小林美千穂 / KOBAYASHI，MICHIHO" userId="61615e2f-6ff0-4493-8e39-aae4c1546642" providerId="ADAL" clId="{EE44077E-0B06-4C85-84CD-AF821D2F2951}" dt="2023-06-23T04:43:22.169" v="165" actId="21"/>
          <ac:spMkLst>
            <pc:docMk/>
            <pc:sldMk cId="1223172015" sldId="257"/>
            <ac:spMk id="65" creationId="{14E65B4B-CE2A-4FC3-B5F8-679256B9E867}"/>
          </ac:spMkLst>
        </pc:spChg>
        <pc:spChg chg="del">
          <ac:chgData name="小林美千穂 / KOBAYASHI，MICHIHO" userId="61615e2f-6ff0-4493-8e39-aae4c1546642" providerId="ADAL" clId="{EE44077E-0B06-4C85-84CD-AF821D2F2951}" dt="2023-06-23T04:43:22.169" v="165" actId="21"/>
          <ac:spMkLst>
            <pc:docMk/>
            <pc:sldMk cId="1223172015" sldId="257"/>
            <ac:spMk id="66" creationId="{774504C3-3648-4958-88B8-7528428612E1}"/>
          </ac:spMkLst>
        </pc:spChg>
        <pc:spChg chg="del">
          <ac:chgData name="小林美千穂 / KOBAYASHI，MICHIHO" userId="61615e2f-6ff0-4493-8e39-aae4c1546642" providerId="ADAL" clId="{EE44077E-0B06-4C85-84CD-AF821D2F2951}" dt="2023-06-23T04:43:22.169" v="165" actId="21"/>
          <ac:spMkLst>
            <pc:docMk/>
            <pc:sldMk cId="1223172015" sldId="257"/>
            <ac:spMk id="67" creationId="{5136B98D-7B27-4BE7-B539-47F875D5E393}"/>
          </ac:spMkLst>
        </pc:spChg>
        <pc:grpChg chg="add mod">
          <ac:chgData name="小林美千穂 / KOBAYASHI，MICHIHO" userId="61615e2f-6ff0-4493-8e39-aae4c1546642" providerId="ADAL" clId="{EE44077E-0B06-4C85-84CD-AF821D2F2951}" dt="2023-06-23T04:45:01.925" v="470" actId="1035"/>
          <ac:grpSpMkLst>
            <pc:docMk/>
            <pc:sldMk cId="1223172015" sldId="257"/>
            <ac:grpSpMk id="7" creationId="{A4374F7B-8692-BFD7-621C-CAE1860F7515}"/>
          </ac:grpSpMkLst>
        </pc:grpChg>
        <pc:grpChg chg="del">
          <ac:chgData name="小林美千穂 / KOBAYASHI，MICHIHO" userId="61615e2f-6ff0-4493-8e39-aae4c1546642" providerId="ADAL" clId="{EE44077E-0B06-4C85-84CD-AF821D2F2951}" dt="2023-06-23T04:43:22.169" v="165" actId="21"/>
          <ac:grpSpMkLst>
            <pc:docMk/>
            <pc:sldMk cId="1223172015" sldId="257"/>
            <ac:grpSpMk id="68" creationId="{8E238660-D5E6-4F3F-BD9A-1199B180EFF4}"/>
          </ac:grpSpMkLst>
        </pc:grpChg>
        <pc:grpChg chg="del">
          <ac:chgData name="小林美千穂 / KOBAYASHI，MICHIHO" userId="61615e2f-6ff0-4493-8e39-aae4c1546642" providerId="ADAL" clId="{EE44077E-0B06-4C85-84CD-AF821D2F2951}" dt="2023-06-23T04:43:22.169" v="165" actId="21"/>
          <ac:grpSpMkLst>
            <pc:docMk/>
            <pc:sldMk cId="1223172015" sldId="257"/>
            <ac:grpSpMk id="71" creationId="{67E062F2-A9AB-4369-8D32-83ACAD62720D}"/>
          </ac:grpSpMkLst>
        </pc:grpChg>
        <pc:grpChg chg="del">
          <ac:chgData name="小林美千穂 / KOBAYASHI，MICHIHO" userId="61615e2f-6ff0-4493-8e39-aae4c1546642" providerId="ADAL" clId="{EE44077E-0B06-4C85-84CD-AF821D2F2951}" dt="2023-06-23T04:43:22.169" v="165" actId="21"/>
          <ac:grpSpMkLst>
            <pc:docMk/>
            <pc:sldMk cId="1223172015" sldId="257"/>
            <ac:grpSpMk id="75" creationId="{BCBC9E5B-C1E9-492E-B0EE-E93461EAA540}"/>
          </ac:grpSpMkLst>
        </pc:grpChg>
        <pc:picChg chg="add mod">
          <ac:chgData name="小林美千穂 / KOBAYASHI，MICHIHO" userId="61615e2f-6ff0-4493-8e39-aae4c1546642" providerId="ADAL" clId="{EE44077E-0B06-4C85-84CD-AF821D2F2951}" dt="2022-10-14T02:09:09.161" v="29" actId="1035"/>
          <ac:picMkLst>
            <pc:docMk/>
            <pc:sldMk cId="1223172015" sldId="257"/>
            <ac:picMk id="2" creationId="{8DAE7B29-5F3C-9450-7D12-E2C26683A04C}"/>
          </ac:picMkLst>
        </pc:picChg>
        <pc:picChg chg="mod">
          <ac:chgData name="小林美千穂 / KOBAYASHI，MICHIHO" userId="61615e2f-6ff0-4493-8e39-aae4c1546642" providerId="ADAL" clId="{EE44077E-0B06-4C85-84CD-AF821D2F2951}" dt="2023-06-23T04:44:54.148" v="469" actId="1035"/>
          <ac:picMkLst>
            <pc:docMk/>
            <pc:sldMk cId="1223172015" sldId="257"/>
            <ac:picMk id="3" creationId="{00000000-0000-0000-0000-000000000000}"/>
          </ac:picMkLst>
        </pc:picChg>
        <pc:picChg chg="del">
          <ac:chgData name="小林美千穂 / KOBAYASHI，MICHIHO" userId="61615e2f-6ff0-4493-8e39-aae4c1546642" providerId="ADAL" clId="{EE44077E-0B06-4C85-84CD-AF821D2F2951}" dt="2022-10-14T02:08:26.426" v="0" actId="478"/>
          <ac:picMkLst>
            <pc:docMk/>
            <pc:sldMk cId="1223172015" sldId="257"/>
            <ac:picMk id="7" creationId="{00000000-0000-0000-0000-000000000000}"/>
          </ac:picMkLst>
        </pc:picChg>
        <pc:picChg chg="mod">
          <ac:chgData name="小林美千穂 / KOBAYASHI，MICHIHO" userId="61615e2f-6ff0-4493-8e39-aae4c1546642" providerId="ADAL" clId="{EE44077E-0B06-4C85-84CD-AF821D2F2951}" dt="2023-06-23T04:45:01.925" v="470" actId="1035"/>
          <ac:picMkLst>
            <pc:docMk/>
            <pc:sldMk cId="1223172015" sldId="257"/>
            <ac:picMk id="8" creationId="{25C2491A-78B9-F621-C680-3184376E67AE}"/>
          </ac:picMkLst>
        </pc:picChg>
        <pc:picChg chg="mod">
          <ac:chgData name="小林美千穂 / KOBAYASHI，MICHIHO" userId="61615e2f-6ff0-4493-8e39-aae4c1546642" providerId="ADAL" clId="{EE44077E-0B06-4C85-84CD-AF821D2F2951}" dt="2023-06-23T04:45:01.925" v="470" actId="1035"/>
          <ac:picMkLst>
            <pc:docMk/>
            <pc:sldMk cId="1223172015" sldId="257"/>
            <ac:picMk id="11" creationId="{8D37C038-213D-6A8F-6964-3C000FF1C2FA}"/>
          </ac:picMkLst>
        </pc:picChg>
        <pc:picChg chg="add mod">
          <ac:chgData name="小林美千穂 / KOBAYASHI，MICHIHO" userId="61615e2f-6ff0-4493-8e39-aae4c1546642" providerId="ADAL" clId="{EE44077E-0B06-4C85-84CD-AF821D2F2951}" dt="2023-06-23T04:45:01.925" v="470" actId="1035"/>
          <ac:picMkLst>
            <pc:docMk/>
            <pc:sldMk cId="1223172015" sldId="257"/>
            <ac:picMk id="13" creationId="{75B0F792-0D6E-B6A4-1113-812092E038A6}"/>
          </ac:picMkLst>
        </pc:picChg>
        <pc:picChg chg="add mod">
          <ac:chgData name="小林美千穂 / KOBAYASHI，MICHIHO" userId="61615e2f-6ff0-4493-8e39-aae4c1546642" providerId="ADAL" clId="{EE44077E-0B06-4C85-84CD-AF821D2F2951}" dt="2023-06-23T04:45:01.925" v="470" actId="1035"/>
          <ac:picMkLst>
            <pc:docMk/>
            <pc:sldMk cId="1223172015" sldId="257"/>
            <ac:picMk id="14" creationId="{B60B2776-066E-98D8-9AAA-56431CCA1D3F}"/>
          </ac:picMkLst>
        </pc:picChg>
        <pc:picChg chg="add mod">
          <ac:chgData name="小林美千穂 / KOBAYASHI，MICHIHO" userId="61615e2f-6ff0-4493-8e39-aae4c1546642" providerId="ADAL" clId="{EE44077E-0B06-4C85-84CD-AF821D2F2951}" dt="2023-06-23T04:45:01.925" v="470" actId="1035"/>
          <ac:picMkLst>
            <pc:docMk/>
            <pc:sldMk cId="1223172015" sldId="257"/>
            <ac:picMk id="15" creationId="{10A9A3D0-BF4C-0677-99ED-C6103C86DC4E}"/>
          </ac:picMkLst>
        </pc:picChg>
        <pc:picChg chg="add mod">
          <ac:chgData name="小林美千穂 / KOBAYASHI，MICHIHO" userId="61615e2f-6ff0-4493-8e39-aae4c1546642" providerId="ADAL" clId="{EE44077E-0B06-4C85-84CD-AF821D2F2951}" dt="2023-06-23T04:45:01.925" v="470" actId="1035"/>
          <ac:picMkLst>
            <pc:docMk/>
            <pc:sldMk cId="1223172015" sldId="257"/>
            <ac:picMk id="17" creationId="{5714EB67-1940-EB05-F52B-8C8D31CB22D8}"/>
          </ac:picMkLst>
        </pc:picChg>
        <pc:picChg chg="add mod">
          <ac:chgData name="小林美千穂 / KOBAYASHI，MICHIHO" userId="61615e2f-6ff0-4493-8e39-aae4c1546642" providerId="ADAL" clId="{EE44077E-0B06-4C85-84CD-AF821D2F2951}" dt="2023-06-23T04:45:01.925" v="470" actId="1035"/>
          <ac:picMkLst>
            <pc:docMk/>
            <pc:sldMk cId="1223172015" sldId="257"/>
            <ac:picMk id="18" creationId="{D08C388F-504E-69CB-8156-822EE7691051}"/>
          </ac:picMkLst>
        </pc:picChg>
        <pc:picChg chg="add mod">
          <ac:chgData name="小林美千穂 / KOBAYASHI，MICHIHO" userId="61615e2f-6ff0-4493-8e39-aae4c1546642" providerId="ADAL" clId="{EE44077E-0B06-4C85-84CD-AF821D2F2951}" dt="2023-06-23T04:45:01.925" v="470" actId="1035"/>
          <ac:picMkLst>
            <pc:docMk/>
            <pc:sldMk cId="1223172015" sldId="257"/>
            <ac:picMk id="19" creationId="{D2B433AA-2EC7-C7E3-81A7-E72ED8C63A3D}"/>
          </ac:picMkLst>
        </pc:picChg>
        <pc:picChg chg="add mod">
          <ac:chgData name="小林美千穂 / KOBAYASHI，MICHIHO" userId="61615e2f-6ff0-4493-8e39-aae4c1546642" providerId="ADAL" clId="{EE44077E-0B06-4C85-84CD-AF821D2F2951}" dt="2023-06-23T04:45:01.925" v="470" actId="1035"/>
          <ac:picMkLst>
            <pc:docMk/>
            <pc:sldMk cId="1223172015" sldId="257"/>
            <ac:picMk id="20" creationId="{EC57A69D-15E1-06F8-F564-8A37C0926BB2}"/>
          </ac:picMkLst>
        </pc:picChg>
        <pc:picChg chg="add mod">
          <ac:chgData name="小林美千穂 / KOBAYASHI，MICHIHO" userId="61615e2f-6ff0-4493-8e39-aae4c1546642" providerId="ADAL" clId="{EE44077E-0B06-4C85-84CD-AF821D2F2951}" dt="2023-06-23T04:45:01.925" v="470" actId="1035"/>
          <ac:picMkLst>
            <pc:docMk/>
            <pc:sldMk cId="1223172015" sldId="257"/>
            <ac:picMk id="24" creationId="{972D29C4-AA5C-E191-F405-02DA85228EDE}"/>
          </ac:picMkLst>
        </pc:picChg>
        <pc:picChg chg="add mod">
          <ac:chgData name="小林美千穂 / KOBAYASHI，MICHIHO" userId="61615e2f-6ff0-4493-8e39-aae4c1546642" providerId="ADAL" clId="{EE44077E-0B06-4C85-84CD-AF821D2F2951}" dt="2023-06-23T04:45:01.925" v="470" actId="1035"/>
          <ac:picMkLst>
            <pc:docMk/>
            <pc:sldMk cId="1223172015" sldId="257"/>
            <ac:picMk id="25" creationId="{A585A7EF-34F8-E6B9-7476-F8E6CFF138F0}"/>
          </ac:picMkLst>
        </pc:picChg>
        <pc:picChg chg="add mod">
          <ac:chgData name="小林美千穂 / KOBAYASHI，MICHIHO" userId="61615e2f-6ff0-4493-8e39-aae4c1546642" providerId="ADAL" clId="{EE44077E-0B06-4C85-84CD-AF821D2F2951}" dt="2023-06-23T04:45:01.925" v="470" actId="1035"/>
          <ac:picMkLst>
            <pc:docMk/>
            <pc:sldMk cId="1223172015" sldId="257"/>
            <ac:picMk id="26" creationId="{D620EF5A-3090-251E-07E1-D7D63C765E5E}"/>
          </ac:picMkLst>
        </pc:picChg>
        <pc:picChg chg="del">
          <ac:chgData name="小林美千穂 / KOBAYASHI，MICHIHO" userId="61615e2f-6ff0-4493-8e39-aae4c1546642" providerId="ADAL" clId="{EE44077E-0B06-4C85-84CD-AF821D2F2951}" dt="2023-06-23T04:43:22.169" v="165" actId="21"/>
          <ac:picMkLst>
            <pc:docMk/>
            <pc:sldMk cId="1223172015" sldId="257"/>
            <ac:picMk id="78" creationId="{4F607EA2-749C-4A31-903B-7DDA6ADE20C2}"/>
          </ac:picMkLst>
        </pc:picChg>
      </pc:sldChg>
      <pc:sldChg chg="addSp delSp modSp mod">
        <pc:chgData name="小林美千穂 / KOBAYASHI，MICHIHO" userId="61615e2f-6ff0-4493-8e39-aae4c1546642" providerId="ADAL" clId="{EE44077E-0B06-4C85-84CD-AF821D2F2951}" dt="2023-06-23T04:50:20.759" v="490" actId="1035"/>
        <pc:sldMkLst>
          <pc:docMk/>
          <pc:sldMk cId="255699568" sldId="258"/>
        </pc:sldMkLst>
        <pc:spChg chg="add mod">
          <ac:chgData name="小林美千穂 / KOBAYASHI，MICHIHO" userId="61615e2f-6ff0-4493-8e39-aae4c1546642" providerId="ADAL" clId="{EE44077E-0B06-4C85-84CD-AF821D2F2951}" dt="2023-06-23T04:44:08.359" v="358" actId="1037"/>
          <ac:spMkLst>
            <pc:docMk/>
            <pc:sldMk cId="255699568" sldId="258"/>
            <ac:spMk id="2" creationId="{C591EA06-B4DC-572E-4C06-35A7E6222B1B}"/>
          </ac:spMkLst>
        </pc:spChg>
        <pc:spChg chg="add mod">
          <ac:chgData name="小林美千穂 / KOBAYASHI，MICHIHO" userId="61615e2f-6ff0-4493-8e39-aae4c1546642" providerId="ADAL" clId="{EE44077E-0B06-4C85-84CD-AF821D2F2951}" dt="2023-06-23T04:44:08.359" v="358" actId="1037"/>
          <ac:spMkLst>
            <pc:docMk/>
            <pc:sldMk cId="255699568" sldId="258"/>
            <ac:spMk id="3" creationId="{930A832A-D710-E090-7BE1-2C799F6BD44F}"/>
          </ac:spMkLst>
        </pc:spChg>
        <pc:spChg chg="add mod">
          <ac:chgData name="小林美千穂 / KOBAYASHI，MICHIHO" userId="61615e2f-6ff0-4493-8e39-aae4c1546642" providerId="ADAL" clId="{EE44077E-0B06-4C85-84CD-AF821D2F2951}" dt="2023-06-23T04:44:08.359" v="358" actId="1037"/>
          <ac:spMkLst>
            <pc:docMk/>
            <pc:sldMk cId="255699568" sldId="258"/>
            <ac:spMk id="4" creationId="{5C519686-1597-4FC4-0203-5E96B0B03E9F}"/>
          </ac:spMkLst>
        </pc:spChg>
        <pc:spChg chg="mod">
          <ac:chgData name="小林美千穂 / KOBAYASHI，MICHIHO" userId="61615e2f-6ff0-4493-8e39-aae4c1546642" providerId="ADAL" clId="{EE44077E-0B06-4C85-84CD-AF821D2F2951}" dt="2023-06-23T04:43:24.274" v="166"/>
          <ac:spMkLst>
            <pc:docMk/>
            <pc:sldMk cId="255699568" sldId="258"/>
            <ac:spMk id="6" creationId="{7EFF5E65-EB40-2BF3-A739-48E53E744413}"/>
          </ac:spMkLst>
        </pc:spChg>
        <pc:spChg chg="mod">
          <ac:chgData name="小林美千穂 / KOBAYASHI，MICHIHO" userId="61615e2f-6ff0-4493-8e39-aae4c1546642" providerId="ADAL" clId="{EE44077E-0B06-4C85-84CD-AF821D2F2951}" dt="2023-06-23T04:43:24.274" v="166"/>
          <ac:spMkLst>
            <pc:docMk/>
            <pc:sldMk cId="255699568" sldId="258"/>
            <ac:spMk id="7" creationId="{B113E993-4558-5919-F029-E98FDE8679BC}"/>
          </ac:spMkLst>
        </pc:spChg>
        <pc:spChg chg="mod">
          <ac:chgData name="小林美千穂 / KOBAYASHI，MICHIHO" userId="61615e2f-6ff0-4493-8e39-aae4c1546642" providerId="ADAL" clId="{EE44077E-0B06-4C85-84CD-AF821D2F2951}" dt="2023-06-23T04:43:24.274" v="166"/>
          <ac:spMkLst>
            <pc:docMk/>
            <pc:sldMk cId="255699568" sldId="258"/>
            <ac:spMk id="9" creationId="{FE196D8A-0698-8193-152D-E73671C3C760}"/>
          </ac:spMkLst>
        </pc:spChg>
        <pc:spChg chg="mod">
          <ac:chgData name="小林美千穂 / KOBAYASHI，MICHIHO" userId="61615e2f-6ff0-4493-8e39-aae4c1546642" providerId="ADAL" clId="{EE44077E-0B06-4C85-84CD-AF821D2F2951}" dt="2023-06-23T04:43:24.274" v="166"/>
          <ac:spMkLst>
            <pc:docMk/>
            <pc:sldMk cId="255699568" sldId="258"/>
            <ac:spMk id="10" creationId="{BF633710-8D39-07DE-654E-139B5DBFE276}"/>
          </ac:spMkLst>
        </pc:spChg>
        <pc:spChg chg="mod">
          <ac:chgData name="小林美千穂 / KOBAYASHI，MICHIHO" userId="61615e2f-6ff0-4493-8e39-aae4c1546642" providerId="ADAL" clId="{EE44077E-0B06-4C85-84CD-AF821D2F2951}" dt="2023-06-23T04:43:24.274" v="166"/>
          <ac:spMkLst>
            <pc:docMk/>
            <pc:sldMk cId="255699568" sldId="258"/>
            <ac:spMk id="11" creationId="{034CB6CF-E2BA-17FD-FA61-E70E60B99512}"/>
          </ac:spMkLst>
        </pc:spChg>
        <pc:spChg chg="mod">
          <ac:chgData name="小林美千穂 / KOBAYASHI，MICHIHO" userId="61615e2f-6ff0-4493-8e39-aae4c1546642" providerId="ADAL" clId="{EE44077E-0B06-4C85-84CD-AF821D2F2951}" dt="2023-06-23T04:43:24.274" v="166"/>
          <ac:spMkLst>
            <pc:docMk/>
            <pc:sldMk cId="255699568" sldId="258"/>
            <ac:spMk id="13" creationId="{D25040E9-0D1C-4DFC-C280-058A68E7FC74}"/>
          </ac:spMkLst>
        </pc:spChg>
        <pc:spChg chg="mod">
          <ac:chgData name="小林美千穂 / KOBAYASHI，MICHIHO" userId="61615e2f-6ff0-4493-8e39-aae4c1546642" providerId="ADAL" clId="{EE44077E-0B06-4C85-84CD-AF821D2F2951}" dt="2023-06-23T04:43:24.274" v="166"/>
          <ac:spMkLst>
            <pc:docMk/>
            <pc:sldMk cId="255699568" sldId="258"/>
            <ac:spMk id="14" creationId="{38B2D7B6-062A-03DA-C121-D8DE709CFF36}"/>
          </ac:spMkLst>
        </pc:spChg>
        <pc:spChg chg="add mod">
          <ac:chgData name="小林美千穂 / KOBAYASHI，MICHIHO" userId="61615e2f-6ff0-4493-8e39-aae4c1546642" providerId="ADAL" clId="{EE44077E-0B06-4C85-84CD-AF821D2F2951}" dt="2023-06-23T04:50:20.759" v="490" actId="1035"/>
          <ac:spMkLst>
            <pc:docMk/>
            <pc:sldMk cId="255699568" sldId="258"/>
            <ac:spMk id="16" creationId="{BD34251E-BDB4-969A-3DE1-BE0558D702FD}"/>
          </ac:spMkLst>
        </pc:spChg>
        <pc:spChg chg="add mod">
          <ac:chgData name="小林美千穂 / KOBAYASHI，MICHIHO" userId="61615e2f-6ff0-4493-8e39-aae4c1546642" providerId="ADAL" clId="{EE44077E-0B06-4C85-84CD-AF821D2F2951}" dt="2023-06-23T04:50:20.759" v="490" actId="1035"/>
          <ac:spMkLst>
            <pc:docMk/>
            <pc:sldMk cId="255699568" sldId="258"/>
            <ac:spMk id="17" creationId="{410D7F26-239A-3992-6CFE-296B92CB651A}"/>
          </ac:spMkLst>
        </pc:spChg>
        <pc:spChg chg="add mod">
          <ac:chgData name="小林美千穂 / KOBAYASHI，MICHIHO" userId="61615e2f-6ff0-4493-8e39-aae4c1546642" providerId="ADAL" clId="{EE44077E-0B06-4C85-84CD-AF821D2F2951}" dt="2023-06-23T04:50:20.759" v="490" actId="1035"/>
          <ac:spMkLst>
            <pc:docMk/>
            <pc:sldMk cId="255699568" sldId="258"/>
            <ac:spMk id="18" creationId="{B401EB44-0A10-940F-45C6-233DCE071784}"/>
          </ac:spMkLst>
        </pc:spChg>
        <pc:spChg chg="add mod">
          <ac:chgData name="小林美千穂 / KOBAYASHI，MICHIHO" userId="61615e2f-6ff0-4493-8e39-aae4c1546642" providerId="ADAL" clId="{EE44077E-0B06-4C85-84CD-AF821D2F2951}" dt="2023-06-23T04:50:20.759" v="490" actId="1035"/>
          <ac:spMkLst>
            <pc:docMk/>
            <pc:sldMk cId="255699568" sldId="258"/>
            <ac:spMk id="19" creationId="{43ACF712-8E05-1EE8-65F6-D74D6E500E9B}"/>
          </ac:spMkLst>
        </pc:spChg>
        <pc:spChg chg="add mod">
          <ac:chgData name="小林美千穂 / KOBAYASHI，MICHIHO" userId="61615e2f-6ff0-4493-8e39-aae4c1546642" providerId="ADAL" clId="{EE44077E-0B06-4C85-84CD-AF821D2F2951}" dt="2023-06-23T04:50:20.759" v="490" actId="1035"/>
          <ac:spMkLst>
            <pc:docMk/>
            <pc:sldMk cId="255699568" sldId="258"/>
            <ac:spMk id="21" creationId="{F105BDFB-BEE0-EA13-9F8E-F45BB1B89BAC}"/>
          </ac:spMkLst>
        </pc:spChg>
        <pc:spChg chg="add mod">
          <ac:chgData name="小林美千穂 / KOBAYASHI，MICHIHO" userId="61615e2f-6ff0-4493-8e39-aae4c1546642" providerId="ADAL" clId="{EE44077E-0B06-4C85-84CD-AF821D2F2951}" dt="2023-06-23T04:50:20.759" v="490" actId="1035"/>
          <ac:spMkLst>
            <pc:docMk/>
            <pc:sldMk cId="255699568" sldId="258"/>
            <ac:spMk id="24" creationId="{897E80EC-E9B6-0A23-0030-42F58CF895C1}"/>
          </ac:spMkLst>
        </pc:spChg>
        <pc:spChg chg="add mod">
          <ac:chgData name="小林美千穂 / KOBAYASHI，MICHIHO" userId="61615e2f-6ff0-4493-8e39-aae4c1546642" providerId="ADAL" clId="{EE44077E-0B06-4C85-84CD-AF821D2F2951}" dt="2023-06-23T04:50:20.759" v="490" actId="1035"/>
          <ac:spMkLst>
            <pc:docMk/>
            <pc:sldMk cId="255699568" sldId="258"/>
            <ac:spMk id="27" creationId="{0DBDFBE1-C8EF-0B8A-7EC1-A6A226BB83C8}"/>
          </ac:spMkLst>
        </pc:spChg>
        <pc:spChg chg="add mod">
          <ac:chgData name="小林美千穂 / KOBAYASHI，MICHIHO" userId="61615e2f-6ff0-4493-8e39-aae4c1546642" providerId="ADAL" clId="{EE44077E-0B06-4C85-84CD-AF821D2F2951}" dt="2023-06-23T04:50:20.759" v="490" actId="1035"/>
          <ac:spMkLst>
            <pc:docMk/>
            <pc:sldMk cId="255699568" sldId="258"/>
            <ac:spMk id="28" creationId="{07AA6873-43CF-7F7F-2927-9A4D13AA79D3}"/>
          </ac:spMkLst>
        </pc:spChg>
        <pc:spChg chg="add mod">
          <ac:chgData name="小林美千穂 / KOBAYASHI，MICHIHO" userId="61615e2f-6ff0-4493-8e39-aae4c1546642" providerId="ADAL" clId="{EE44077E-0B06-4C85-84CD-AF821D2F2951}" dt="2023-06-23T04:50:20.759" v="490" actId="1035"/>
          <ac:spMkLst>
            <pc:docMk/>
            <pc:sldMk cId="255699568" sldId="258"/>
            <ac:spMk id="29" creationId="{2DC0CD58-2C3B-3E6B-3FA5-43F8B9CCA413}"/>
          </ac:spMkLst>
        </pc:spChg>
        <pc:spChg chg="add mod">
          <ac:chgData name="小林美千穂 / KOBAYASHI，MICHIHO" userId="61615e2f-6ff0-4493-8e39-aae4c1546642" providerId="ADAL" clId="{EE44077E-0B06-4C85-84CD-AF821D2F2951}" dt="2023-06-23T04:50:20.759" v="490" actId="1035"/>
          <ac:spMkLst>
            <pc:docMk/>
            <pc:sldMk cId="255699568" sldId="258"/>
            <ac:spMk id="30" creationId="{7C8A7240-18B2-A73D-2263-7CCAD7147892}"/>
          </ac:spMkLst>
        </pc:spChg>
        <pc:spChg chg="add mod">
          <ac:chgData name="小林美千穂 / KOBAYASHI，MICHIHO" userId="61615e2f-6ff0-4493-8e39-aae4c1546642" providerId="ADAL" clId="{EE44077E-0B06-4C85-84CD-AF821D2F2951}" dt="2023-06-23T04:50:20.759" v="490" actId="1035"/>
          <ac:spMkLst>
            <pc:docMk/>
            <pc:sldMk cId="255699568" sldId="258"/>
            <ac:spMk id="31" creationId="{2D9A9BA1-E049-058B-0209-C2976BE67C09}"/>
          </ac:spMkLst>
        </pc:spChg>
        <pc:spChg chg="add mod">
          <ac:chgData name="小林美千穂 / KOBAYASHI，MICHIHO" userId="61615e2f-6ff0-4493-8e39-aae4c1546642" providerId="ADAL" clId="{EE44077E-0B06-4C85-84CD-AF821D2F2951}" dt="2023-06-23T04:50:20.759" v="490" actId="1035"/>
          <ac:spMkLst>
            <pc:docMk/>
            <pc:sldMk cId="255699568" sldId="258"/>
            <ac:spMk id="32" creationId="{8AD99B20-B201-0CD3-B06B-1C7FB2192248}"/>
          </ac:spMkLst>
        </pc:spChg>
        <pc:spChg chg="add mod">
          <ac:chgData name="小林美千穂 / KOBAYASHI，MICHIHO" userId="61615e2f-6ff0-4493-8e39-aae4c1546642" providerId="ADAL" clId="{EE44077E-0B06-4C85-84CD-AF821D2F2951}" dt="2023-06-23T04:50:20.759" v="490" actId="1035"/>
          <ac:spMkLst>
            <pc:docMk/>
            <pc:sldMk cId="255699568" sldId="258"/>
            <ac:spMk id="34" creationId="{333E2EDB-815E-6C1A-4480-8C956FA6EC8E}"/>
          </ac:spMkLst>
        </pc:spChg>
        <pc:spChg chg="mod">
          <ac:chgData name="小林美千穂 / KOBAYASHI，MICHIHO" userId="61615e2f-6ff0-4493-8e39-aae4c1546642" providerId="ADAL" clId="{EE44077E-0B06-4C85-84CD-AF821D2F2951}" dt="2023-06-23T04:43:54.918" v="355" actId="1036"/>
          <ac:spMkLst>
            <pc:docMk/>
            <pc:sldMk cId="255699568" sldId="258"/>
            <ac:spMk id="65" creationId="{15FFCB9F-7E2C-4E0C-AA3D-2C67B622B0F7}"/>
          </ac:spMkLst>
        </pc:spChg>
        <pc:spChg chg="mod">
          <ac:chgData name="小林美千穂 / KOBAYASHI，MICHIHO" userId="61615e2f-6ff0-4493-8e39-aae4c1546642" providerId="ADAL" clId="{EE44077E-0B06-4C85-84CD-AF821D2F2951}" dt="2023-06-23T04:43:54.918" v="355" actId="1036"/>
          <ac:spMkLst>
            <pc:docMk/>
            <pc:sldMk cId="255699568" sldId="258"/>
            <ac:spMk id="66" creationId="{5958CF57-67BC-41AB-B6EC-BD137D8CD6FF}"/>
          </ac:spMkLst>
        </pc:spChg>
        <pc:spChg chg="mod">
          <ac:chgData name="小林美千穂 / KOBAYASHI，MICHIHO" userId="61615e2f-6ff0-4493-8e39-aae4c1546642" providerId="ADAL" clId="{EE44077E-0B06-4C85-84CD-AF821D2F2951}" dt="2023-06-23T04:43:54.918" v="355" actId="1036"/>
          <ac:spMkLst>
            <pc:docMk/>
            <pc:sldMk cId="255699568" sldId="258"/>
            <ac:spMk id="67" creationId="{55EBAA41-4BAD-41A9-835B-C103AEF8E477}"/>
          </ac:spMkLst>
        </pc:spChg>
        <pc:spChg chg="mod">
          <ac:chgData name="小林美千穂 / KOBAYASHI，MICHIHO" userId="61615e2f-6ff0-4493-8e39-aae4c1546642" providerId="ADAL" clId="{EE44077E-0B06-4C85-84CD-AF821D2F2951}" dt="2023-06-23T04:43:54.918" v="355" actId="1036"/>
          <ac:spMkLst>
            <pc:docMk/>
            <pc:sldMk cId="255699568" sldId="258"/>
            <ac:spMk id="68" creationId="{3FB753BB-DBC9-4AC7-8BCB-96A6E86F217D}"/>
          </ac:spMkLst>
        </pc:spChg>
        <pc:spChg chg="mod">
          <ac:chgData name="小林美千穂 / KOBAYASHI，MICHIHO" userId="61615e2f-6ff0-4493-8e39-aae4c1546642" providerId="ADAL" clId="{EE44077E-0B06-4C85-84CD-AF821D2F2951}" dt="2023-06-23T04:43:54.918" v="355" actId="1036"/>
          <ac:spMkLst>
            <pc:docMk/>
            <pc:sldMk cId="255699568" sldId="258"/>
            <ac:spMk id="69" creationId="{96B5E85D-AE94-41AA-8F74-CABFC580B09D}"/>
          </ac:spMkLst>
        </pc:spChg>
        <pc:spChg chg="mod">
          <ac:chgData name="小林美千穂 / KOBAYASHI，MICHIHO" userId="61615e2f-6ff0-4493-8e39-aae4c1546642" providerId="ADAL" clId="{EE44077E-0B06-4C85-84CD-AF821D2F2951}" dt="2023-06-23T04:43:54.918" v="355" actId="1036"/>
          <ac:spMkLst>
            <pc:docMk/>
            <pc:sldMk cId="255699568" sldId="258"/>
            <ac:spMk id="70" creationId="{64851E10-8464-4844-AB12-39AFF681A9C2}"/>
          </ac:spMkLst>
        </pc:spChg>
        <pc:spChg chg="mod">
          <ac:chgData name="小林美千穂 / KOBAYASHI，MICHIHO" userId="61615e2f-6ff0-4493-8e39-aae4c1546642" providerId="ADAL" clId="{EE44077E-0B06-4C85-84CD-AF821D2F2951}" dt="2023-06-23T04:43:54.918" v="355" actId="1036"/>
          <ac:spMkLst>
            <pc:docMk/>
            <pc:sldMk cId="255699568" sldId="258"/>
            <ac:spMk id="71" creationId="{D87644D0-7241-4E19-A5EC-0022CF47A3AB}"/>
          </ac:spMkLst>
        </pc:spChg>
        <pc:spChg chg="mod">
          <ac:chgData name="小林美千穂 / KOBAYASHI，MICHIHO" userId="61615e2f-6ff0-4493-8e39-aae4c1546642" providerId="ADAL" clId="{EE44077E-0B06-4C85-84CD-AF821D2F2951}" dt="2023-06-23T04:43:54.918" v="355" actId="1036"/>
          <ac:spMkLst>
            <pc:docMk/>
            <pc:sldMk cId="255699568" sldId="258"/>
            <ac:spMk id="72" creationId="{FEBB2E7C-00AA-4224-AC66-28B0992B103B}"/>
          </ac:spMkLst>
        </pc:spChg>
        <pc:spChg chg="mod">
          <ac:chgData name="小林美千穂 / KOBAYASHI，MICHIHO" userId="61615e2f-6ff0-4493-8e39-aae4c1546642" providerId="ADAL" clId="{EE44077E-0B06-4C85-84CD-AF821D2F2951}" dt="2023-06-23T04:43:54.918" v="355" actId="1036"/>
          <ac:spMkLst>
            <pc:docMk/>
            <pc:sldMk cId="255699568" sldId="258"/>
            <ac:spMk id="73" creationId="{B504C5B3-415B-4833-8745-68B7CF349B07}"/>
          </ac:spMkLst>
        </pc:spChg>
        <pc:spChg chg="mod">
          <ac:chgData name="小林美千穂 / KOBAYASHI，MICHIHO" userId="61615e2f-6ff0-4493-8e39-aae4c1546642" providerId="ADAL" clId="{EE44077E-0B06-4C85-84CD-AF821D2F2951}" dt="2023-06-23T04:43:54.918" v="355" actId="1036"/>
          <ac:spMkLst>
            <pc:docMk/>
            <pc:sldMk cId="255699568" sldId="258"/>
            <ac:spMk id="74" creationId="{944145A0-CA94-4D16-9DCA-78E0BB5C23EB}"/>
          </ac:spMkLst>
        </pc:spChg>
        <pc:spChg chg="mod">
          <ac:chgData name="小林美千穂 / KOBAYASHI，MICHIHO" userId="61615e2f-6ff0-4493-8e39-aae4c1546642" providerId="ADAL" clId="{EE44077E-0B06-4C85-84CD-AF821D2F2951}" dt="2023-06-23T04:43:54.918" v="355" actId="1036"/>
          <ac:spMkLst>
            <pc:docMk/>
            <pc:sldMk cId="255699568" sldId="258"/>
            <ac:spMk id="75" creationId="{F87CB9F1-4912-4C19-A3CE-CAD606FC12E3}"/>
          </ac:spMkLst>
        </pc:spChg>
        <pc:spChg chg="mod">
          <ac:chgData name="小林美千穂 / KOBAYASHI，MICHIHO" userId="61615e2f-6ff0-4493-8e39-aae4c1546642" providerId="ADAL" clId="{EE44077E-0B06-4C85-84CD-AF821D2F2951}" dt="2023-06-23T04:43:54.918" v="355" actId="1036"/>
          <ac:spMkLst>
            <pc:docMk/>
            <pc:sldMk cId="255699568" sldId="258"/>
            <ac:spMk id="76" creationId="{55346869-9001-49A4-9BF0-E2ED160153BE}"/>
          </ac:spMkLst>
        </pc:spChg>
        <pc:spChg chg="mod">
          <ac:chgData name="小林美千穂 / KOBAYASHI，MICHIHO" userId="61615e2f-6ff0-4493-8e39-aae4c1546642" providerId="ADAL" clId="{EE44077E-0B06-4C85-84CD-AF821D2F2951}" dt="2023-06-23T04:43:54.918" v="355" actId="1036"/>
          <ac:spMkLst>
            <pc:docMk/>
            <pc:sldMk cId="255699568" sldId="258"/>
            <ac:spMk id="77" creationId="{A0A867CF-2306-4C56-A398-C09718B92852}"/>
          </ac:spMkLst>
        </pc:spChg>
        <pc:spChg chg="mod">
          <ac:chgData name="小林美千穂 / KOBAYASHI，MICHIHO" userId="61615e2f-6ff0-4493-8e39-aae4c1546642" providerId="ADAL" clId="{EE44077E-0B06-4C85-84CD-AF821D2F2951}" dt="2023-06-23T04:27:14.990" v="164" actId="1037"/>
          <ac:spMkLst>
            <pc:docMk/>
            <pc:sldMk cId="255699568" sldId="258"/>
            <ac:spMk id="98" creationId="{F9600672-98AF-4193-A3A5-894BBCBEDAA5}"/>
          </ac:spMkLst>
        </pc:spChg>
        <pc:spChg chg="mod">
          <ac:chgData name="小林美千穂 / KOBAYASHI，MICHIHO" userId="61615e2f-6ff0-4493-8e39-aae4c1546642" providerId="ADAL" clId="{EE44077E-0B06-4C85-84CD-AF821D2F2951}" dt="2023-06-23T04:27:14.990" v="164" actId="1037"/>
          <ac:spMkLst>
            <pc:docMk/>
            <pc:sldMk cId="255699568" sldId="258"/>
            <ac:spMk id="99" creationId="{3F611772-8D54-4EF7-8B48-AB35A7260D14}"/>
          </ac:spMkLst>
        </pc:spChg>
        <pc:spChg chg="mod">
          <ac:chgData name="小林美千穂 / KOBAYASHI，MICHIHO" userId="61615e2f-6ff0-4493-8e39-aae4c1546642" providerId="ADAL" clId="{EE44077E-0B06-4C85-84CD-AF821D2F2951}" dt="2023-06-23T04:27:14.990" v="164" actId="1037"/>
          <ac:spMkLst>
            <pc:docMk/>
            <pc:sldMk cId="255699568" sldId="258"/>
            <ac:spMk id="100" creationId="{2863E555-C00D-47E8-9BB4-36C9BA4A1A8F}"/>
          </ac:spMkLst>
        </pc:spChg>
        <pc:spChg chg="mod">
          <ac:chgData name="小林美千穂 / KOBAYASHI，MICHIHO" userId="61615e2f-6ff0-4493-8e39-aae4c1546642" providerId="ADAL" clId="{EE44077E-0B06-4C85-84CD-AF821D2F2951}" dt="2023-06-23T04:27:14.990" v="164" actId="1037"/>
          <ac:spMkLst>
            <pc:docMk/>
            <pc:sldMk cId="255699568" sldId="258"/>
            <ac:spMk id="106" creationId="{D57B2AB6-2802-43CF-8841-A6ADA8A70D54}"/>
          </ac:spMkLst>
        </pc:spChg>
        <pc:spChg chg="mod">
          <ac:chgData name="小林美千穂 / KOBAYASHI，MICHIHO" userId="61615e2f-6ff0-4493-8e39-aae4c1546642" providerId="ADAL" clId="{EE44077E-0B06-4C85-84CD-AF821D2F2951}" dt="2023-06-23T04:27:14.990" v="164" actId="1037"/>
          <ac:spMkLst>
            <pc:docMk/>
            <pc:sldMk cId="255699568" sldId="258"/>
            <ac:spMk id="107" creationId="{62C2C445-EDAC-43DA-ADCC-E554D5F5BFA2}"/>
          </ac:spMkLst>
        </pc:spChg>
        <pc:spChg chg="mod">
          <ac:chgData name="小林美千穂 / KOBAYASHI，MICHIHO" userId="61615e2f-6ff0-4493-8e39-aae4c1546642" providerId="ADAL" clId="{EE44077E-0B06-4C85-84CD-AF821D2F2951}" dt="2023-06-23T04:27:14.990" v="164" actId="1037"/>
          <ac:spMkLst>
            <pc:docMk/>
            <pc:sldMk cId="255699568" sldId="258"/>
            <ac:spMk id="108" creationId="{3F26A7EA-EFD4-4528-98B1-E54F1EDC5374}"/>
          </ac:spMkLst>
        </pc:spChg>
        <pc:spChg chg="mod">
          <ac:chgData name="小林美千穂 / KOBAYASHI，MICHIHO" userId="61615e2f-6ff0-4493-8e39-aae4c1546642" providerId="ADAL" clId="{EE44077E-0B06-4C85-84CD-AF821D2F2951}" dt="2023-06-23T04:27:14.990" v="164" actId="1037"/>
          <ac:spMkLst>
            <pc:docMk/>
            <pc:sldMk cId="255699568" sldId="258"/>
            <ac:spMk id="109" creationId="{0F7A9CBA-D03F-457D-B979-BB39AC228D2F}"/>
          </ac:spMkLst>
        </pc:spChg>
        <pc:spChg chg="mod">
          <ac:chgData name="小林美千穂 / KOBAYASHI，MICHIHO" userId="61615e2f-6ff0-4493-8e39-aae4c1546642" providerId="ADAL" clId="{EE44077E-0B06-4C85-84CD-AF821D2F2951}" dt="2023-06-23T04:27:14.990" v="164" actId="1037"/>
          <ac:spMkLst>
            <pc:docMk/>
            <pc:sldMk cId="255699568" sldId="258"/>
            <ac:spMk id="110" creationId="{EF94660A-C958-47A5-8074-A73E2027C350}"/>
          </ac:spMkLst>
        </pc:spChg>
        <pc:spChg chg="mod">
          <ac:chgData name="小林美千穂 / KOBAYASHI，MICHIHO" userId="61615e2f-6ff0-4493-8e39-aae4c1546642" providerId="ADAL" clId="{EE44077E-0B06-4C85-84CD-AF821D2F2951}" dt="2023-06-23T04:27:14.990" v="164" actId="1037"/>
          <ac:spMkLst>
            <pc:docMk/>
            <pc:sldMk cId="255699568" sldId="258"/>
            <ac:spMk id="111" creationId="{71CCDBA8-A2F9-4D02-B660-23E274662406}"/>
          </ac:spMkLst>
        </pc:spChg>
        <pc:spChg chg="mod">
          <ac:chgData name="小林美千穂 / KOBAYASHI，MICHIHO" userId="61615e2f-6ff0-4493-8e39-aae4c1546642" providerId="ADAL" clId="{EE44077E-0B06-4C85-84CD-AF821D2F2951}" dt="2023-06-23T04:27:14.990" v="164" actId="1037"/>
          <ac:spMkLst>
            <pc:docMk/>
            <pc:sldMk cId="255699568" sldId="258"/>
            <ac:spMk id="112" creationId="{7964AE15-3788-44D6-9286-59ED7B147887}"/>
          </ac:spMkLst>
        </pc:spChg>
        <pc:spChg chg="mod">
          <ac:chgData name="小林美千穂 / KOBAYASHI，MICHIHO" userId="61615e2f-6ff0-4493-8e39-aae4c1546642" providerId="ADAL" clId="{EE44077E-0B06-4C85-84CD-AF821D2F2951}" dt="2023-06-23T04:27:14.990" v="164" actId="1037"/>
          <ac:spMkLst>
            <pc:docMk/>
            <pc:sldMk cId="255699568" sldId="258"/>
            <ac:spMk id="113" creationId="{27BA54FC-B33E-4039-95E0-E329986DB74C}"/>
          </ac:spMkLst>
        </pc:spChg>
        <pc:spChg chg="mod">
          <ac:chgData name="小林美千穂 / KOBAYASHI，MICHIHO" userId="61615e2f-6ff0-4493-8e39-aae4c1546642" providerId="ADAL" clId="{EE44077E-0B06-4C85-84CD-AF821D2F2951}" dt="2023-06-23T04:27:14.990" v="164" actId="1037"/>
          <ac:spMkLst>
            <pc:docMk/>
            <pc:sldMk cId="255699568" sldId="258"/>
            <ac:spMk id="114" creationId="{68B64B75-F636-4F12-9350-5B3B69E259C0}"/>
          </ac:spMkLst>
        </pc:spChg>
        <pc:spChg chg="mod">
          <ac:chgData name="小林美千穂 / KOBAYASHI，MICHIHO" userId="61615e2f-6ff0-4493-8e39-aae4c1546642" providerId="ADAL" clId="{EE44077E-0B06-4C85-84CD-AF821D2F2951}" dt="2023-06-23T04:27:14.990" v="164" actId="1037"/>
          <ac:spMkLst>
            <pc:docMk/>
            <pc:sldMk cId="255699568" sldId="258"/>
            <ac:spMk id="115" creationId="{985DFB28-7DF8-4E78-92EF-0C09BB29A4FE}"/>
          </ac:spMkLst>
        </pc:spChg>
        <pc:spChg chg="mod">
          <ac:chgData name="小林美千穂 / KOBAYASHI，MICHIHO" userId="61615e2f-6ff0-4493-8e39-aae4c1546642" providerId="ADAL" clId="{EE44077E-0B06-4C85-84CD-AF821D2F2951}" dt="2023-06-23T04:27:14.990" v="164" actId="1037"/>
          <ac:spMkLst>
            <pc:docMk/>
            <pc:sldMk cId="255699568" sldId="258"/>
            <ac:spMk id="116" creationId="{47799666-7A0B-4716-8466-CC2B610D2D3D}"/>
          </ac:spMkLst>
        </pc:spChg>
        <pc:spChg chg="mod">
          <ac:chgData name="小林美千穂 / KOBAYASHI，MICHIHO" userId="61615e2f-6ff0-4493-8e39-aae4c1546642" providerId="ADAL" clId="{EE44077E-0B06-4C85-84CD-AF821D2F2951}" dt="2023-06-23T04:27:14.990" v="164" actId="1037"/>
          <ac:spMkLst>
            <pc:docMk/>
            <pc:sldMk cId="255699568" sldId="258"/>
            <ac:spMk id="117" creationId="{D2C8A7E8-4A14-4B62-B227-A22283D59D6E}"/>
          </ac:spMkLst>
        </pc:spChg>
        <pc:spChg chg="mod">
          <ac:chgData name="小林美千穂 / KOBAYASHI，MICHIHO" userId="61615e2f-6ff0-4493-8e39-aae4c1546642" providerId="ADAL" clId="{EE44077E-0B06-4C85-84CD-AF821D2F2951}" dt="2023-06-23T04:27:14.990" v="164" actId="1037"/>
          <ac:spMkLst>
            <pc:docMk/>
            <pc:sldMk cId="255699568" sldId="258"/>
            <ac:spMk id="120" creationId="{B49355D7-85C0-4FC1-91BF-0FDE35AB0663}"/>
          </ac:spMkLst>
        </pc:spChg>
        <pc:spChg chg="mod">
          <ac:chgData name="小林美千穂 / KOBAYASHI，MICHIHO" userId="61615e2f-6ff0-4493-8e39-aae4c1546642" providerId="ADAL" clId="{EE44077E-0B06-4C85-84CD-AF821D2F2951}" dt="2023-06-23T04:27:14.990" v="164" actId="1037"/>
          <ac:spMkLst>
            <pc:docMk/>
            <pc:sldMk cId="255699568" sldId="258"/>
            <ac:spMk id="123" creationId="{74825122-D5D7-4702-98D0-B55077E9C9DE}"/>
          </ac:spMkLst>
        </pc:spChg>
        <pc:spChg chg="mod">
          <ac:chgData name="小林美千穂 / KOBAYASHI，MICHIHO" userId="61615e2f-6ff0-4493-8e39-aae4c1546642" providerId="ADAL" clId="{EE44077E-0B06-4C85-84CD-AF821D2F2951}" dt="2023-06-23T04:27:14.990" v="164" actId="1037"/>
          <ac:spMkLst>
            <pc:docMk/>
            <pc:sldMk cId="255699568" sldId="258"/>
            <ac:spMk id="124" creationId="{ACA146B9-9662-45EE-AB27-1B7B85001CF5}"/>
          </ac:spMkLst>
        </pc:spChg>
        <pc:spChg chg="mod">
          <ac:chgData name="小林美千穂 / KOBAYASHI，MICHIHO" userId="61615e2f-6ff0-4493-8e39-aae4c1546642" providerId="ADAL" clId="{EE44077E-0B06-4C85-84CD-AF821D2F2951}" dt="2023-06-23T04:27:14.990" v="164" actId="1037"/>
          <ac:spMkLst>
            <pc:docMk/>
            <pc:sldMk cId="255699568" sldId="258"/>
            <ac:spMk id="125" creationId="{D73E158B-AB39-41CC-B956-25DF6D56E8FD}"/>
          </ac:spMkLst>
        </pc:spChg>
        <pc:spChg chg="mod">
          <ac:chgData name="小林美千穂 / KOBAYASHI，MICHIHO" userId="61615e2f-6ff0-4493-8e39-aae4c1546642" providerId="ADAL" clId="{EE44077E-0B06-4C85-84CD-AF821D2F2951}" dt="2023-06-23T04:27:14.990" v="164" actId="1037"/>
          <ac:spMkLst>
            <pc:docMk/>
            <pc:sldMk cId="255699568" sldId="258"/>
            <ac:spMk id="126" creationId="{20C2C443-2C35-4105-BC1D-56E6FCDA9930}"/>
          </ac:spMkLst>
        </pc:spChg>
        <pc:spChg chg="mod">
          <ac:chgData name="小林美千穂 / KOBAYASHI，MICHIHO" userId="61615e2f-6ff0-4493-8e39-aae4c1546642" providerId="ADAL" clId="{EE44077E-0B06-4C85-84CD-AF821D2F2951}" dt="2023-06-23T04:27:14.990" v="164" actId="1037"/>
          <ac:spMkLst>
            <pc:docMk/>
            <pc:sldMk cId="255699568" sldId="258"/>
            <ac:spMk id="127" creationId="{CB0B8A56-33C2-4E32-9C1C-1E8CA4B5D5B8}"/>
          </ac:spMkLst>
        </pc:spChg>
        <pc:spChg chg="mod">
          <ac:chgData name="小林美千穂 / KOBAYASHI，MICHIHO" userId="61615e2f-6ff0-4493-8e39-aae4c1546642" providerId="ADAL" clId="{EE44077E-0B06-4C85-84CD-AF821D2F2951}" dt="2023-06-23T04:27:14.990" v="164" actId="1037"/>
          <ac:spMkLst>
            <pc:docMk/>
            <pc:sldMk cId="255699568" sldId="258"/>
            <ac:spMk id="129" creationId="{BB703863-389D-435A-B678-937CCB878E3E}"/>
          </ac:spMkLst>
        </pc:spChg>
        <pc:spChg chg="mod">
          <ac:chgData name="小林美千穂 / KOBAYASHI，MICHIHO" userId="61615e2f-6ff0-4493-8e39-aae4c1546642" providerId="ADAL" clId="{EE44077E-0B06-4C85-84CD-AF821D2F2951}" dt="2023-06-23T04:27:14.990" v="164" actId="1037"/>
          <ac:spMkLst>
            <pc:docMk/>
            <pc:sldMk cId="255699568" sldId="258"/>
            <ac:spMk id="130" creationId="{0E62A828-2414-4DA6-B0B1-C1740D211901}"/>
          </ac:spMkLst>
        </pc:spChg>
        <pc:spChg chg="mod">
          <ac:chgData name="小林美千穂 / KOBAYASHI，MICHIHO" userId="61615e2f-6ff0-4493-8e39-aae4c1546642" providerId="ADAL" clId="{EE44077E-0B06-4C85-84CD-AF821D2F2951}" dt="2023-06-23T04:27:14.990" v="164" actId="1037"/>
          <ac:spMkLst>
            <pc:docMk/>
            <pc:sldMk cId="255699568" sldId="258"/>
            <ac:spMk id="131" creationId="{C915E9C8-C35B-4299-9FE3-07BD8ED5E5D2}"/>
          </ac:spMkLst>
        </pc:spChg>
        <pc:spChg chg="mod">
          <ac:chgData name="小林美千穂 / KOBAYASHI，MICHIHO" userId="61615e2f-6ff0-4493-8e39-aae4c1546642" providerId="ADAL" clId="{EE44077E-0B06-4C85-84CD-AF821D2F2951}" dt="2023-06-23T04:27:14.990" v="164" actId="1037"/>
          <ac:spMkLst>
            <pc:docMk/>
            <pc:sldMk cId="255699568" sldId="258"/>
            <ac:spMk id="132" creationId="{C7AF4FB3-6ACA-4FCC-A8F3-D8CB9D143119}"/>
          </ac:spMkLst>
        </pc:spChg>
        <pc:spChg chg="mod">
          <ac:chgData name="小林美千穂 / KOBAYASHI，MICHIHO" userId="61615e2f-6ff0-4493-8e39-aae4c1546642" providerId="ADAL" clId="{EE44077E-0B06-4C85-84CD-AF821D2F2951}" dt="2023-06-23T04:27:14.990" v="164" actId="1037"/>
          <ac:spMkLst>
            <pc:docMk/>
            <pc:sldMk cId="255699568" sldId="258"/>
            <ac:spMk id="133" creationId="{3B1412B8-693F-4ECC-A54F-97B71D0F9A97}"/>
          </ac:spMkLst>
        </pc:spChg>
        <pc:spChg chg="del mod">
          <ac:chgData name="小林美千穂 / KOBAYASHI，MICHIHO" userId="61615e2f-6ff0-4493-8e39-aae4c1546642" providerId="ADAL" clId="{EE44077E-0B06-4C85-84CD-AF821D2F2951}" dt="2023-06-23T04:44:29.191" v="399" actId="21"/>
          <ac:spMkLst>
            <pc:docMk/>
            <pc:sldMk cId="255699568" sldId="258"/>
            <ac:spMk id="140" creationId="{E5B126C8-28D1-A810-CE11-D1D5E1875084}"/>
          </ac:spMkLst>
        </pc:spChg>
        <pc:spChg chg="del mod">
          <ac:chgData name="小林美千穂 / KOBAYASHI，MICHIHO" userId="61615e2f-6ff0-4493-8e39-aae4c1546642" providerId="ADAL" clId="{EE44077E-0B06-4C85-84CD-AF821D2F2951}" dt="2023-06-23T04:44:29.191" v="399" actId="21"/>
          <ac:spMkLst>
            <pc:docMk/>
            <pc:sldMk cId="255699568" sldId="258"/>
            <ac:spMk id="141" creationId="{88E1A779-6B9F-6496-261A-A9405184F1F5}"/>
          </ac:spMkLst>
        </pc:spChg>
        <pc:spChg chg="del mod">
          <ac:chgData name="小林美千穂 / KOBAYASHI，MICHIHO" userId="61615e2f-6ff0-4493-8e39-aae4c1546642" providerId="ADAL" clId="{EE44077E-0B06-4C85-84CD-AF821D2F2951}" dt="2023-06-23T04:44:29.191" v="399" actId="21"/>
          <ac:spMkLst>
            <pc:docMk/>
            <pc:sldMk cId="255699568" sldId="258"/>
            <ac:spMk id="143" creationId="{8C76008E-5DC0-813A-1A53-05D49AB5D10A}"/>
          </ac:spMkLst>
        </pc:spChg>
        <pc:spChg chg="del mod">
          <ac:chgData name="小林美千穂 / KOBAYASHI，MICHIHO" userId="61615e2f-6ff0-4493-8e39-aae4c1546642" providerId="ADAL" clId="{EE44077E-0B06-4C85-84CD-AF821D2F2951}" dt="2023-06-23T04:44:29.191" v="399" actId="21"/>
          <ac:spMkLst>
            <pc:docMk/>
            <pc:sldMk cId="255699568" sldId="258"/>
            <ac:spMk id="147" creationId="{C224D3F3-07A1-63B6-C0E6-C7E6BDC30586}"/>
          </ac:spMkLst>
        </pc:spChg>
        <pc:spChg chg="del mod">
          <ac:chgData name="小林美千穂 / KOBAYASHI，MICHIHO" userId="61615e2f-6ff0-4493-8e39-aae4c1546642" providerId="ADAL" clId="{EE44077E-0B06-4C85-84CD-AF821D2F2951}" dt="2023-06-23T04:44:29.191" v="399" actId="21"/>
          <ac:spMkLst>
            <pc:docMk/>
            <pc:sldMk cId="255699568" sldId="258"/>
            <ac:spMk id="151" creationId="{FA9C99F8-8D6E-B1C5-8319-1691CEECE066}"/>
          </ac:spMkLst>
        </pc:spChg>
        <pc:grpChg chg="add mod">
          <ac:chgData name="小林美千穂 / KOBAYASHI，MICHIHO" userId="61615e2f-6ff0-4493-8e39-aae4c1546642" providerId="ADAL" clId="{EE44077E-0B06-4C85-84CD-AF821D2F2951}" dt="2023-06-23T04:44:08.359" v="358" actId="1037"/>
          <ac:grpSpMkLst>
            <pc:docMk/>
            <pc:sldMk cId="255699568" sldId="258"/>
            <ac:grpSpMk id="5" creationId="{8A5252AB-1257-F30A-D79A-0AFD9AFDFBEE}"/>
          </ac:grpSpMkLst>
        </pc:grpChg>
        <pc:grpChg chg="add mod">
          <ac:chgData name="小林美千穂 / KOBAYASHI，MICHIHO" userId="61615e2f-6ff0-4493-8e39-aae4c1546642" providerId="ADAL" clId="{EE44077E-0B06-4C85-84CD-AF821D2F2951}" dt="2023-06-23T04:44:08.359" v="358" actId="1037"/>
          <ac:grpSpMkLst>
            <pc:docMk/>
            <pc:sldMk cId="255699568" sldId="258"/>
            <ac:grpSpMk id="8" creationId="{55D5B6C2-286B-38ED-6B74-E93021F2C1D7}"/>
          </ac:grpSpMkLst>
        </pc:grpChg>
        <pc:grpChg chg="add mod">
          <ac:chgData name="小林美千穂 / KOBAYASHI，MICHIHO" userId="61615e2f-6ff0-4493-8e39-aae4c1546642" providerId="ADAL" clId="{EE44077E-0B06-4C85-84CD-AF821D2F2951}" dt="2023-06-23T04:44:08.359" v="358" actId="1037"/>
          <ac:grpSpMkLst>
            <pc:docMk/>
            <pc:sldMk cId="255699568" sldId="258"/>
            <ac:grpSpMk id="12" creationId="{068CFD80-6EF3-94CA-AFCB-23A135D9E2DB}"/>
          </ac:grpSpMkLst>
        </pc:grpChg>
        <pc:grpChg chg="mod">
          <ac:chgData name="小林美千穂 / KOBAYASHI，MICHIHO" userId="61615e2f-6ff0-4493-8e39-aae4c1546642" providerId="ADAL" clId="{EE44077E-0B06-4C85-84CD-AF821D2F2951}" dt="2023-06-23T04:27:14.990" v="164" actId="1037"/>
          <ac:grpSpMkLst>
            <pc:docMk/>
            <pc:sldMk cId="255699568" sldId="258"/>
            <ac:grpSpMk id="101" creationId="{DBE44C74-DD8C-4DBF-99F9-A35D90FB12E5}"/>
          </ac:grpSpMkLst>
        </pc:grpChg>
        <pc:grpChg chg="mod">
          <ac:chgData name="小林美千穂 / KOBAYASHI，MICHIHO" userId="61615e2f-6ff0-4493-8e39-aae4c1546642" providerId="ADAL" clId="{EE44077E-0B06-4C85-84CD-AF821D2F2951}" dt="2023-06-23T04:27:14.990" v="164" actId="1037"/>
          <ac:grpSpMkLst>
            <pc:docMk/>
            <pc:sldMk cId="255699568" sldId="258"/>
            <ac:grpSpMk id="102" creationId="{3982A009-9475-48BC-9849-A6037278E1DE}"/>
          </ac:grpSpMkLst>
        </pc:grpChg>
        <pc:grpChg chg="mod">
          <ac:chgData name="小林美千穂 / KOBAYASHI，MICHIHO" userId="61615e2f-6ff0-4493-8e39-aae4c1546642" providerId="ADAL" clId="{EE44077E-0B06-4C85-84CD-AF821D2F2951}" dt="2023-06-23T04:27:14.990" v="164" actId="1037"/>
          <ac:grpSpMkLst>
            <pc:docMk/>
            <pc:sldMk cId="255699568" sldId="258"/>
            <ac:grpSpMk id="103" creationId="{F64D6D70-9D09-40E9-8EA4-1B4A60396D8B}"/>
          </ac:grpSpMkLst>
        </pc:grpChg>
        <pc:grpChg chg="mod">
          <ac:chgData name="小林美千穂 / KOBAYASHI，MICHIHO" userId="61615e2f-6ff0-4493-8e39-aae4c1546642" providerId="ADAL" clId="{EE44077E-0B06-4C85-84CD-AF821D2F2951}" dt="2023-06-23T04:27:14.990" v="164" actId="1037"/>
          <ac:grpSpMkLst>
            <pc:docMk/>
            <pc:sldMk cId="255699568" sldId="258"/>
            <ac:grpSpMk id="104" creationId="{9CE69058-B69D-4761-8A7C-21F6D2F8CAB6}"/>
          </ac:grpSpMkLst>
        </pc:grpChg>
        <pc:grpChg chg="mod">
          <ac:chgData name="小林美千穂 / KOBAYASHI，MICHIHO" userId="61615e2f-6ff0-4493-8e39-aae4c1546642" providerId="ADAL" clId="{EE44077E-0B06-4C85-84CD-AF821D2F2951}" dt="2023-06-23T04:27:14.990" v="164" actId="1037"/>
          <ac:grpSpMkLst>
            <pc:docMk/>
            <pc:sldMk cId="255699568" sldId="258"/>
            <ac:grpSpMk id="105" creationId="{828EFC76-FC02-41D6-ACCF-170CF28E44E9}"/>
          </ac:grpSpMkLst>
        </pc:grpChg>
        <pc:grpChg chg="mod">
          <ac:chgData name="小林美千穂 / KOBAYASHI，MICHIHO" userId="61615e2f-6ff0-4493-8e39-aae4c1546642" providerId="ADAL" clId="{EE44077E-0B06-4C85-84CD-AF821D2F2951}" dt="2023-06-23T04:27:14.990" v="164" actId="1037"/>
          <ac:grpSpMkLst>
            <pc:docMk/>
            <pc:sldMk cId="255699568" sldId="258"/>
            <ac:grpSpMk id="118" creationId="{ADDD8202-CA51-41FA-9E8D-580F51AC3CA3}"/>
          </ac:grpSpMkLst>
        </pc:grpChg>
        <pc:grpChg chg="mod">
          <ac:chgData name="小林美千穂 / KOBAYASHI，MICHIHO" userId="61615e2f-6ff0-4493-8e39-aae4c1546642" providerId="ADAL" clId="{EE44077E-0B06-4C85-84CD-AF821D2F2951}" dt="2023-06-23T04:27:14.990" v="164" actId="1037"/>
          <ac:grpSpMkLst>
            <pc:docMk/>
            <pc:sldMk cId="255699568" sldId="258"/>
            <ac:grpSpMk id="119" creationId="{4D9C8EE2-678F-45EC-9388-54555C2A285D}"/>
          </ac:grpSpMkLst>
        </pc:grpChg>
        <pc:grpChg chg="mod">
          <ac:chgData name="小林美千穂 / KOBAYASHI，MICHIHO" userId="61615e2f-6ff0-4493-8e39-aae4c1546642" providerId="ADAL" clId="{EE44077E-0B06-4C85-84CD-AF821D2F2951}" dt="2023-06-23T04:27:14.990" v="164" actId="1037"/>
          <ac:grpSpMkLst>
            <pc:docMk/>
            <pc:sldMk cId="255699568" sldId="258"/>
            <ac:grpSpMk id="122" creationId="{5D13F712-4D32-46E2-AF64-4CD1449C2C7F}"/>
          </ac:grpSpMkLst>
        </pc:grpChg>
        <pc:grpChg chg="del mod">
          <ac:chgData name="小林美千穂 / KOBAYASHI，MICHIHO" userId="61615e2f-6ff0-4493-8e39-aae4c1546642" providerId="ADAL" clId="{EE44077E-0B06-4C85-84CD-AF821D2F2951}" dt="2023-06-23T04:44:29.191" v="399" actId="21"/>
          <ac:grpSpMkLst>
            <pc:docMk/>
            <pc:sldMk cId="255699568" sldId="258"/>
            <ac:grpSpMk id="144" creationId="{0132F0DF-3308-A28A-A430-0D1BBB99F9D3}"/>
          </ac:grpSpMkLst>
        </pc:grpChg>
        <pc:picChg chg="add mod">
          <ac:chgData name="小林美千穂 / KOBAYASHI，MICHIHO" userId="61615e2f-6ff0-4493-8e39-aae4c1546642" providerId="ADAL" clId="{EE44077E-0B06-4C85-84CD-AF821D2F2951}" dt="2023-06-23T04:44:08.359" v="358" actId="1037"/>
          <ac:picMkLst>
            <pc:docMk/>
            <pc:sldMk cId="255699568" sldId="258"/>
            <ac:picMk id="15" creationId="{AA4C4EBA-7F57-842A-6A5F-00A378386BE0}"/>
          </ac:picMkLst>
        </pc:picChg>
        <pc:picChg chg="add mod">
          <ac:chgData name="小林美千穂 / KOBAYASHI，MICHIHO" userId="61615e2f-6ff0-4493-8e39-aae4c1546642" providerId="ADAL" clId="{EE44077E-0B06-4C85-84CD-AF821D2F2951}" dt="2023-06-23T04:50:20.759" v="490" actId="1035"/>
          <ac:picMkLst>
            <pc:docMk/>
            <pc:sldMk cId="255699568" sldId="258"/>
            <ac:picMk id="20" creationId="{D5BDB012-F095-1C54-1865-2AB9EA16C7E0}"/>
          </ac:picMkLst>
        </pc:picChg>
        <pc:picChg chg="add mod">
          <ac:chgData name="小林美千穂 / KOBAYASHI，MICHIHO" userId="61615e2f-6ff0-4493-8e39-aae4c1546642" providerId="ADAL" clId="{EE44077E-0B06-4C85-84CD-AF821D2F2951}" dt="2023-06-23T04:50:20.759" v="490" actId="1035"/>
          <ac:picMkLst>
            <pc:docMk/>
            <pc:sldMk cId="255699568" sldId="258"/>
            <ac:picMk id="22" creationId="{7EDE011F-CB28-EEA8-BDA3-BEC4CAC3A1E0}"/>
          </ac:picMkLst>
        </pc:picChg>
        <pc:picChg chg="add mod">
          <ac:chgData name="小林美千穂 / KOBAYASHI，MICHIHO" userId="61615e2f-6ff0-4493-8e39-aae4c1546642" providerId="ADAL" clId="{EE44077E-0B06-4C85-84CD-AF821D2F2951}" dt="2023-06-23T04:50:20.759" v="490" actId="1035"/>
          <ac:picMkLst>
            <pc:docMk/>
            <pc:sldMk cId="255699568" sldId="258"/>
            <ac:picMk id="23" creationId="{FFD66819-4503-05B9-6BD2-8F64A804F90D}"/>
          </ac:picMkLst>
        </pc:picChg>
        <pc:picChg chg="add mod">
          <ac:chgData name="小林美千穂 / KOBAYASHI，MICHIHO" userId="61615e2f-6ff0-4493-8e39-aae4c1546642" providerId="ADAL" clId="{EE44077E-0B06-4C85-84CD-AF821D2F2951}" dt="2023-06-23T04:50:20.759" v="490" actId="1035"/>
          <ac:picMkLst>
            <pc:docMk/>
            <pc:sldMk cId="255699568" sldId="258"/>
            <ac:picMk id="25" creationId="{F829603C-0D59-BEF8-778B-CB4460BEBBAA}"/>
          </ac:picMkLst>
        </pc:picChg>
        <pc:picChg chg="add mod">
          <ac:chgData name="小林美千穂 / KOBAYASHI，MICHIHO" userId="61615e2f-6ff0-4493-8e39-aae4c1546642" providerId="ADAL" clId="{EE44077E-0B06-4C85-84CD-AF821D2F2951}" dt="2023-06-23T04:50:20.759" v="490" actId="1035"/>
          <ac:picMkLst>
            <pc:docMk/>
            <pc:sldMk cId="255699568" sldId="258"/>
            <ac:picMk id="26" creationId="{C418B197-96F4-F20B-9A84-DA7F0AAA7A81}"/>
          </ac:picMkLst>
        </pc:picChg>
        <pc:picChg chg="mod">
          <ac:chgData name="小林美千穂 / KOBAYASHI，MICHIHO" userId="61615e2f-6ff0-4493-8e39-aae4c1546642" providerId="ADAL" clId="{EE44077E-0B06-4C85-84CD-AF821D2F2951}" dt="2023-06-23T04:44:27.978" v="398" actId="1035"/>
          <ac:picMkLst>
            <pc:docMk/>
            <pc:sldMk cId="255699568" sldId="258"/>
            <ac:picMk id="145" creationId="{29C7DF63-EBE2-4270-B71E-1B90F4FE7913}"/>
          </ac:picMkLst>
        </pc:picChg>
        <pc:picChg chg="mod">
          <ac:chgData name="小林美千穂 / KOBAYASHI，MICHIHO" userId="61615e2f-6ff0-4493-8e39-aae4c1546642" providerId="ADAL" clId="{EE44077E-0B06-4C85-84CD-AF821D2F2951}" dt="2023-06-23T04:44:27.978" v="398" actId="1035"/>
          <ac:picMkLst>
            <pc:docMk/>
            <pc:sldMk cId="255699568" sldId="258"/>
            <ac:picMk id="146" creationId="{FCE09C77-982E-3580-4DBE-B46A6608805F}"/>
          </ac:picMkLst>
        </pc:picChg>
        <pc:picChg chg="del mod">
          <ac:chgData name="小林美千穂 / KOBAYASHI，MICHIHO" userId="61615e2f-6ff0-4493-8e39-aae4c1546642" providerId="ADAL" clId="{EE44077E-0B06-4C85-84CD-AF821D2F2951}" dt="2023-06-23T04:44:29.191" v="399" actId="21"/>
          <ac:picMkLst>
            <pc:docMk/>
            <pc:sldMk cId="255699568" sldId="258"/>
            <ac:picMk id="148" creationId="{C7BA7F18-938E-BC7F-D927-7AD3F98DEBF7}"/>
          </ac:picMkLst>
        </pc:picChg>
        <pc:picChg chg="del mod">
          <ac:chgData name="小林美千穂 / KOBAYASHI，MICHIHO" userId="61615e2f-6ff0-4493-8e39-aae4c1546642" providerId="ADAL" clId="{EE44077E-0B06-4C85-84CD-AF821D2F2951}" dt="2023-06-23T04:44:29.191" v="399" actId="21"/>
          <ac:picMkLst>
            <pc:docMk/>
            <pc:sldMk cId="255699568" sldId="258"/>
            <ac:picMk id="149" creationId="{89A8E26B-FAD1-A466-DF21-3CCFD7A1544E}"/>
          </ac:picMkLst>
        </pc:picChg>
        <pc:picChg chg="del mod">
          <ac:chgData name="小林美千穂 / KOBAYASHI，MICHIHO" userId="61615e2f-6ff0-4493-8e39-aae4c1546642" providerId="ADAL" clId="{EE44077E-0B06-4C85-84CD-AF821D2F2951}" dt="2023-06-23T04:44:29.191" v="399" actId="21"/>
          <ac:picMkLst>
            <pc:docMk/>
            <pc:sldMk cId="255699568" sldId="258"/>
            <ac:picMk id="150" creationId="{3AAA7C9C-EAB8-3A18-698A-F18A38359C0E}"/>
          </ac:picMkLst>
        </pc:picChg>
        <pc:picChg chg="del mod">
          <ac:chgData name="小林美千穂 / KOBAYASHI，MICHIHO" userId="61615e2f-6ff0-4493-8e39-aae4c1546642" providerId="ADAL" clId="{EE44077E-0B06-4C85-84CD-AF821D2F2951}" dt="2023-06-23T04:44:29.191" v="399" actId="21"/>
          <ac:picMkLst>
            <pc:docMk/>
            <pc:sldMk cId="255699568" sldId="258"/>
            <ac:picMk id="152" creationId="{2242AE75-8414-DDDF-3E02-B6B5402DCF72}"/>
          </ac:picMkLst>
        </pc:picChg>
        <pc:picChg chg="del mod">
          <ac:chgData name="小林美千穂 / KOBAYASHI，MICHIHO" userId="61615e2f-6ff0-4493-8e39-aae4c1546642" providerId="ADAL" clId="{EE44077E-0B06-4C85-84CD-AF821D2F2951}" dt="2023-06-23T04:44:29.191" v="399" actId="21"/>
          <ac:picMkLst>
            <pc:docMk/>
            <pc:sldMk cId="255699568" sldId="258"/>
            <ac:picMk id="153" creationId="{EB5D3F05-DA69-90AA-5880-CEBA60A8DEB4}"/>
          </ac:picMkLst>
        </pc:picChg>
        <pc:picChg chg="del mod">
          <ac:chgData name="小林美千穂 / KOBAYASHI，MICHIHO" userId="61615e2f-6ff0-4493-8e39-aae4c1546642" providerId="ADAL" clId="{EE44077E-0B06-4C85-84CD-AF821D2F2951}" dt="2023-06-23T04:44:29.191" v="399" actId="21"/>
          <ac:picMkLst>
            <pc:docMk/>
            <pc:sldMk cId="255699568" sldId="258"/>
            <ac:picMk id="154" creationId="{E8E2C6E5-C4B9-CE84-4767-38AE14461992}"/>
          </ac:picMkLst>
        </pc:picChg>
        <pc:picChg chg="del mod">
          <ac:chgData name="小林美千穂 / KOBAYASHI，MICHIHO" userId="61615e2f-6ff0-4493-8e39-aae4c1546642" providerId="ADAL" clId="{EE44077E-0B06-4C85-84CD-AF821D2F2951}" dt="2023-06-23T04:44:29.191" v="399" actId="21"/>
          <ac:picMkLst>
            <pc:docMk/>
            <pc:sldMk cId="255699568" sldId="258"/>
            <ac:picMk id="155" creationId="{95BF4FD9-AAE8-4BA5-234C-DE611BC89048}"/>
          </ac:picMkLst>
        </pc:picChg>
        <pc:picChg chg="del mod">
          <ac:chgData name="小林美千穂 / KOBAYASHI，MICHIHO" userId="61615e2f-6ff0-4493-8e39-aae4c1546642" providerId="ADAL" clId="{EE44077E-0B06-4C85-84CD-AF821D2F2951}" dt="2023-06-23T04:44:29.191" v="399" actId="21"/>
          <ac:picMkLst>
            <pc:docMk/>
            <pc:sldMk cId="255699568" sldId="258"/>
            <ac:picMk id="156" creationId="{1D6385AA-67E2-647D-96F1-957C0819B14C}"/>
          </ac:picMkLst>
        </pc:picChg>
        <pc:picChg chg="del mod">
          <ac:chgData name="小林美千穂 / KOBAYASHI，MICHIHO" userId="61615e2f-6ff0-4493-8e39-aae4c1546642" providerId="ADAL" clId="{EE44077E-0B06-4C85-84CD-AF821D2F2951}" dt="2023-06-23T04:44:29.191" v="399" actId="21"/>
          <ac:picMkLst>
            <pc:docMk/>
            <pc:sldMk cId="255699568" sldId="258"/>
            <ac:picMk id="157" creationId="{33FA1FD8-CAF1-B13C-A68D-3B25CE1B3496}"/>
          </ac:picMkLst>
        </pc:picChg>
        <pc:picChg chg="del mod">
          <ac:chgData name="小林美千穂 / KOBAYASHI，MICHIHO" userId="61615e2f-6ff0-4493-8e39-aae4c1546642" providerId="ADAL" clId="{EE44077E-0B06-4C85-84CD-AF821D2F2951}" dt="2023-06-23T04:44:29.191" v="399" actId="21"/>
          <ac:picMkLst>
            <pc:docMk/>
            <pc:sldMk cId="255699568" sldId="258"/>
            <ac:picMk id="158" creationId="{B7DBA952-B14E-81AF-AB8D-CEB18B92BC93}"/>
          </ac:picMkLst>
        </pc:picChg>
        <pc:cxnChg chg="mod">
          <ac:chgData name="小林美千穂 / KOBAYASHI，MICHIHO" userId="61615e2f-6ff0-4493-8e39-aae4c1546642" providerId="ADAL" clId="{EE44077E-0B06-4C85-84CD-AF821D2F2951}" dt="2023-06-23T04:27:14.990" v="164" actId="1037"/>
          <ac:cxnSpMkLst>
            <pc:docMk/>
            <pc:sldMk cId="255699568" sldId="258"/>
            <ac:cxnSpMk id="121" creationId="{AED21E7E-E614-4E59-A5FD-51CCA4096640}"/>
          </ac:cxnSpMkLst>
        </pc:cxnChg>
        <pc:cxnChg chg="mod">
          <ac:chgData name="小林美千穂 / KOBAYASHI，MICHIHO" userId="61615e2f-6ff0-4493-8e39-aae4c1546642" providerId="ADAL" clId="{EE44077E-0B06-4C85-84CD-AF821D2F2951}" dt="2023-06-23T04:27:14.990" v="164" actId="1037"/>
          <ac:cxnSpMkLst>
            <pc:docMk/>
            <pc:sldMk cId="255699568" sldId="258"/>
            <ac:cxnSpMk id="128" creationId="{5CDD5CDA-1174-48B1-B4CA-1A54043D00A0}"/>
          </ac:cxnSpMkLst>
        </pc:cxnChg>
      </pc:sldChg>
    </pc:docChg>
  </pc:docChgLst>
  <pc:docChgLst>
    <pc:chgData name="小林美千穂 / KOBAYASHI，MICHIHO" userId="61615e2f-6ff0-4493-8e39-aae4c1546642" providerId="ADAL" clId="{487418CB-D75E-41B8-A766-D90BA446A29B}"/>
    <pc:docChg chg="undo custSel modSld">
      <pc:chgData name="小林美千穂 / KOBAYASHI，MICHIHO" userId="61615e2f-6ff0-4493-8e39-aae4c1546642" providerId="ADAL" clId="{487418CB-D75E-41B8-A766-D90BA446A29B}" dt="2021-06-25T06:45:41.154" v="14" actId="478"/>
      <pc:docMkLst>
        <pc:docMk/>
      </pc:docMkLst>
      <pc:sldChg chg="delSp mod">
        <pc:chgData name="小林美千穂 / KOBAYASHI，MICHIHO" userId="61615e2f-6ff0-4493-8e39-aae4c1546642" providerId="ADAL" clId="{487418CB-D75E-41B8-A766-D90BA446A29B}" dt="2021-06-25T06:45:41.154" v="14" actId="478"/>
        <pc:sldMkLst>
          <pc:docMk/>
          <pc:sldMk cId="87349070" sldId="256"/>
        </pc:sldMkLst>
        <pc:spChg chg="del">
          <ac:chgData name="小林美千穂 / KOBAYASHI，MICHIHO" userId="61615e2f-6ff0-4493-8e39-aae4c1546642" providerId="ADAL" clId="{487418CB-D75E-41B8-A766-D90BA446A29B}" dt="2021-06-25T06:45:41.154" v="14" actId="478"/>
          <ac:spMkLst>
            <pc:docMk/>
            <pc:sldMk cId="87349070" sldId="256"/>
            <ac:spMk id="6" creationId="{C8B3DC16-1FB9-40E1-A2D0-435240A8E1F5}"/>
          </ac:spMkLst>
        </pc:spChg>
      </pc:sldChg>
      <pc:sldChg chg="delSp modSp mod">
        <pc:chgData name="小林美千穂 / KOBAYASHI，MICHIHO" userId="61615e2f-6ff0-4493-8e39-aae4c1546642" providerId="ADAL" clId="{487418CB-D75E-41B8-A766-D90BA446A29B}" dt="2021-06-25T06:45:37.744" v="13" actId="478"/>
        <pc:sldMkLst>
          <pc:docMk/>
          <pc:sldMk cId="1223172015" sldId="257"/>
        </pc:sldMkLst>
        <pc:spChg chg="mod">
          <ac:chgData name="小林美千穂 / KOBAYASHI，MICHIHO" userId="61615e2f-6ff0-4493-8e39-aae4c1546642" providerId="ADAL" clId="{487418CB-D75E-41B8-A766-D90BA446A29B}" dt="2021-06-25T06:45:25.771" v="12" actId="20577"/>
          <ac:spMkLst>
            <pc:docMk/>
            <pc:sldMk cId="1223172015" sldId="257"/>
            <ac:spMk id="43" creationId="{5EAE4FF7-9778-4AFC-95E1-0C6FBB70F49C}"/>
          </ac:spMkLst>
        </pc:spChg>
        <pc:spChg chg="del">
          <ac:chgData name="小林美千穂 / KOBAYASHI，MICHIHO" userId="61615e2f-6ff0-4493-8e39-aae4c1546642" providerId="ADAL" clId="{487418CB-D75E-41B8-A766-D90BA446A29B}" dt="2021-06-25T06:45:37.744" v="13" actId="478"/>
          <ac:spMkLst>
            <pc:docMk/>
            <pc:sldMk cId="1223172015" sldId="257"/>
            <ac:spMk id="65" creationId="{47269664-77E1-4946-B756-6A57D07D30B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FE4DB07-2534-4FFC-8CA2-A6EFA533DD79}" type="datetimeFigureOut">
              <a:rPr kumimoji="1" lang="ja-JP" altLang="en-US" smtClean="0"/>
              <a:t>2023/6/23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967B01A6-20DF-4F87-8850-26A163B5153D}" type="slidenum">
              <a:rPr kumimoji="1" lang="ja-JP" altLang="en-US" smtClean="0"/>
              <a:t>‹#›</a:t>
            </a:fld>
            <a:endParaRPr kumimoji="1" lang="ja-JP" altLang="en-US"/>
          </a:p>
        </p:txBody>
      </p:sp>
    </p:spTree>
    <p:extLst>
      <p:ext uri="{BB962C8B-B14F-4D97-AF65-F5344CB8AC3E}">
        <p14:creationId xmlns:p14="http://schemas.microsoft.com/office/powerpoint/2010/main" val="7745249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67B01A6-20DF-4F87-8850-26A163B5153D}" type="slidenum">
              <a:rPr kumimoji="1" lang="ja-JP" altLang="en-US" smtClean="0"/>
              <a:t>1</a:t>
            </a:fld>
            <a:endParaRPr kumimoji="1" lang="ja-JP" altLang="en-US"/>
          </a:p>
        </p:txBody>
      </p:sp>
    </p:spTree>
    <p:extLst>
      <p:ext uri="{BB962C8B-B14F-4D97-AF65-F5344CB8AC3E}">
        <p14:creationId xmlns:p14="http://schemas.microsoft.com/office/powerpoint/2010/main" val="2498995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1625684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3105560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416722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2266478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2159740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4050447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363403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113562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2074220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245860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54DC83-C930-4153-BE33-43B4F8978D41}" type="datetimeFigureOut">
              <a:rPr kumimoji="1" lang="ja-JP" altLang="en-US" smtClean="0"/>
              <a:t>2023/6/23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108737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454DC83-C930-4153-BE33-43B4F8978D41}" type="datetimeFigureOut">
              <a:rPr kumimoji="1" lang="ja-JP" altLang="en-US" smtClean="0"/>
              <a:t>2023/6/23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E2F24B8-C1FB-425A-97EA-E3C82A66C716}" type="slidenum">
              <a:rPr kumimoji="1" lang="ja-JP" altLang="en-US" smtClean="0"/>
              <a:t>‹#›</a:t>
            </a:fld>
            <a:endParaRPr kumimoji="1" lang="ja-JP" altLang="en-US"/>
          </a:p>
        </p:txBody>
      </p:sp>
    </p:spTree>
    <p:extLst>
      <p:ext uri="{BB962C8B-B14F-4D97-AF65-F5344CB8AC3E}">
        <p14:creationId xmlns:p14="http://schemas.microsoft.com/office/powerpoint/2010/main" val="37118134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8120" y="199708"/>
            <a:ext cx="8859616" cy="584063"/>
          </a:xfrm>
        </p:spPr>
        <p:txBody>
          <a:bodyPr anchor="t">
            <a:normAutofit/>
          </a:bodyPr>
          <a:lstStyle/>
          <a:p>
            <a:pPr algn="l"/>
            <a:r>
              <a:rPr kumimoji="1" lang="ja-JP" altLang="en-US" sz="3200" b="1" dirty="0">
                <a:solidFill>
                  <a:srgbClr val="FF6600"/>
                </a:solidFill>
                <a:latin typeface="HGPｺﾞｼｯｸE" panose="020B0900000000000000" pitchFamily="50" charset="-128"/>
                <a:ea typeface="HGPｺﾞｼｯｸE" panose="020B0900000000000000" pitchFamily="50" charset="-128"/>
              </a:rPr>
              <a:t>春光懇話会 </a:t>
            </a:r>
            <a:r>
              <a:rPr kumimoji="1" lang="ja-JP" altLang="en-US" sz="3200" b="1" dirty="0">
                <a:latin typeface="HGPｺﾞｼｯｸE" panose="020B0900000000000000" pitchFamily="50" charset="-128"/>
                <a:ea typeface="HGPｺﾞｼｯｸE" panose="020B0900000000000000" pitchFamily="50" charset="-128"/>
              </a:rPr>
              <a:t>＜</a:t>
            </a:r>
            <a:r>
              <a:rPr lang="ja-JP" altLang="en-US" sz="3200" b="1" dirty="0">
                <a:latin typeface="HGPｺﾞｼｯｸE" panose="020B0900000000000000" pitchFamily="50" charset="-128"/>
                <a:ea typeface="HGPｺﾞｼｯｸE" panose="020B0900000000000000" pitchFamily="50" charset="-128"/>
              </a:rPr>
              <a:t>お役立ち</a:t>
            </a:r>
            <a:r>
              <a:rPr kumimoji="1" lang="ja-JP" altLang="en-US" sz="3200" b="1" dirty="0">
                <a:latin typeface="HGPｺﾞｼｯｸE" panose="020B0900000000000000" pitchFamily="50" charset="-128"/>
                <a:ea typeface="HGPｺﾞｼｯｸE" panose="020B0900000000000000" pitchFamily="50" charset="-128"/>
              </a:rPr>
              <a:t>メニューのご紹介＞</a:t>
            </a:r>
          </a:p>
        </p:txBody>
      </p:sp>
      <p:sp>
        <p:nvSpPr>
          <p:cNvPr id="4" name="タイトル 1"/>
          <p:cNvSpPr txBox="1">
            <a:spLocks/>
          </p:cNvSpPr>
          <p:nvPr/>
        </p:nvSpPr>
        <p:spPr>
          <a:xfrm>
            <a:off x="469900" y="730385"/>
            <a:ext cx="11988800" cy="393565"/>
          </a:xfrm>
          <a:prstGeom prst="rect">
            <a:avLst/>
          </a:prstGeom>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dirty="0">
                <a:latin typeface="HGPｺﾞｼｯｸE" panose="020B0900000000000000" pitchFamily="50" charset="-128"/>
                <a:ea typeface="HGPｺﾞｼｯｸE" panose="020B0900000000000000" pitchFamily="50" charset="-128"/>
              </a:rPr>
              <a:t>安全・衛生・環境・防犯対策として春光懇話会</a:t>
            </a:r>
            <a:r>
              <a:rPr lang="en-US" altLang="ja-JP" sz="1800" dirty="0">
                <a:latin typeface="HGPｺﾞｼｯｸE" panose="020B0900000000000000" pitchFamily="50" charset="-128"/>
                <a:ea typeface="HGPｺﾞｼｯｸE" panose="020B0900000000000000" pitchFamily="50" charset="-128"/>
              </a:rPr>
              <a:t>(*)</a:t>
            </a:r>
            <a:r>
              <a:rPr lang="ja-JP" altLang="en-US" sz="1800" dirty="0">
                <a:latin typeface="HGPｺﾞｼｯｸE" panose="020B0900000000000000" pitchFamily="50" charset="-128"/>
                <a:ea typeface="HGPｺﾞｼｯｸE" panose="020B0900000000000000" pitchFamily="50" charset="-128"/>
              </a:rPr>
              <a:t>会員企業各社には様々なアイテムがございます。</a:t>
            </a:r>
            <a:r>
              <a:rPr lang="en-US" altLang="ja-JP" sz="1800" dirty="0">
                <a:latin typeface="HGPｺﾞｼｯｸE" panose="020B0900000000000000" pitchFamily="50" charset="-128"/>
                <a:ea typeface="HGPｺﾞｼｯｸE" panose="020B0900000000000000" pitchFamily="50" charset="-128"/>
              </a:rPr>
              <a:t>【</a:t>
            </a:r>
            <a:r>
              <a:rPr lang="ja-JP" altLang="en-US" sz="1800" dirty="0">
                <a:latin typeface="HGPｺﾞｼｯｸE" panose="020B0900000000000000" pitchFamily="50" charset="-128"/>
                <a:ea typeface="HGPｺﾞｼｯｸE" panose="020B0900000000000000" pitchFamily="50" charset="-128"/>
              </a:rPr>
              <a:t>一例</a:t>
            </a:r>
            <a:r>
              <a:rPr lang="en-US" altLang="ja-JP" sz="1800" dirty="0">
                <a:latin typeface="HGPｺﾞｼｯｸE" panose="020B0900000000000000" pitchFamily="50" charset="-128"/>
                <a:ea typeface="HGPｺﾞｼｯｸE" panose="020B0900000000000000" pitchFamily="50" charset="-128"/>
              </a:rPr>
              <a:t>】</a:t>
            </a:r>
            <a:endParaRPr lang="ja-JP" altLang="en-US" sz="1800" dirty="0">
              <a:latin typeface="HGPｺﾞｼｯｸE" panose="020B0900000000000000" pitchFamily="50" charset="-128"/>
              <a:ea typeface="HGPｺﾞｼｯｸE" panose="020B0900000000000000" pitchFamily="50" charset="-128"/>
            </a:endParaRPr>
          </a:p>
        </p:txBody>
      </p:sp>
      <p:sp>
        <p:nvSpPr>
          <p:cNvPr id="39" name="テキスト ボックス 14">
            <a:extLst>
              <a:ext uri="{FF2B5EF4-FFF2-40B4-BE49-F238E27FC236}">
                <a16:creationId xmlns:a16="http://schemas.microsoft.com/office/drawing/2014/main" id="{00000000-0008-0000-0000-00000F000000}"/>
              </a:ext>
            </a:extLst>
          </p:cNvPr>
          <p:cNvSpPr txBox="1"/>
          <p:nvPr/>
        </p:nvSpPr>
        <p:spPr>
          <a:xfrm>
            <a:off x="8026400" y="8945295"/>
            <a:ext cx="4635500" cy="636514"/>
          </a:xfrm>
          <a:prstGeom prst="rect">
            <a:avLst/>
          </a:prstGeom>
          <a:solidFill>
            <a:srgbClr val="FFFFFF"/>
          </a:solidFill>
          <a:ln w="25400" cmpd="thickThin">
            <a:noFill/>
            <a:prstDash val="dashDot"/>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HGPｺﾞｼｯｸE" pitchFamily="50" charset="-128"/>
                <a:ea typeface="HGPｺﾞｼｯｸE" pitchFamily="50" charset="-128"/>
              </a:rPr>
              <a:t>事務局住所：東京都千代田区丸の内</a:t>
            </a:r>
            <a:r>
              <a:rPr kumimoji="1" lang="en-US" altLang="ja-JP" dirty="0">
                <a:latin typeface="HGPｺﾞｼｯｸE" panose="020B0900000000000000" pitchFamily="50" charset="-128"/>
                <a:ea typeface="HGPｺﾞｼｯｸE" panose="020B0900000000000000" pitchFamily="50" charset="-128"/>
              </a:rPr>
              <a:t>1-6-1</a:t>
            </a:r>
            <a:r>
              <a:rPr kumimoji="1" lang="ja-JP" altLang="en-US" dirty="0">
                <a:latin typeface="HGPｺﾞｼｯｸE" panose="020B0900000000000000" pitchFamily="50" charset="-128"/>
                <a:ea typeface="HGPｺﾞｼｯｸE" panose="020B0900000000000000" pitchFamily="50" charset="-128"/>
              </a:rPr>
              <a:t>丸の内センタービル</a:t>
            </a:r>
            <a:r>
              <a:rPr kumimoji="1" lang="en-US" altLang="ja-JP" dirty="0">
                <a:latin typeface="HGPｺﾞｼｯｸE" panose="020B0900000000000000" pitchFamily="50" charset="-128"/>
                <a:ea typeface="HGPｺﾞｼｯｸE" panose="020B0900000000000000" pitchFamily="50" charset="-128"/>
              </a:rPr>
              <a:t>11</a:t>
            </a:r>
            <a:r>
              <a:rPr kumimoji="1" lang="ja-JP" altLang="en-US" dirty="0">
                <a:latin typeface="HGPｺﾞｼｯｸE" panose="020B0900000000000000" pitchFamily="50" charset="-128"/>
                <a:ea typeface="HGPｺﾞｼｯｸE" panose="020B0900000000000000" pitchFamily="50" charset="-128"/>
              </a:rPr>
              <a:t>階</a:t>
            </a:r>
            <a:endParaRPr kumimoji="1" lang="en-US" altLang="ja-JP" dirty="0">
              <a:latin typeface="HGPｺﾞｼｯｸE" panose="020B0900000000000000" pitchFamily="50" charset="-128"/>
              <a:ea typeface="HGPｺﾞｼｯｸE" panose="020B0900000000000000" pitchFamily="50" charset="-128"/>
            </a:endParaRPr>
          </a:p>
          <a:p>
            <a:r>
              <a:rPr kumimoji="1" lang="ja-JP" altLang="en-US" dirty="0">
                <a:latin typeface="HGPｺﾞｼｯｸE" panose="020B0900000000000000" pitchFamily="50" charset="-128"/>
                <a:ea typeface="HGPｺﾞｼｯｸE" panose="020B0900000000000000" pitchFamily="50" charset="-128"/>
              </a:rPr>
              <a:t>電話：</a:t>
            </a:r>
            <a:r>
              <a:rPr kumimoji="1" lang="en-US" altLang="ja-JP" dirty="0">
                <a:latin typeface="HGPｺﾞｼｯｸE" panose="020B0900000000000000" pitchFamily="50" charset="-128"/>
                <a:ea typeface="HGPｺﾞｼｯｸE" panose="020B0900000000000000" pitchFamily="50" charset="-128"/>
              </a:rPr>
              <a:t>03-4235-6266</a:t>
            </a:r>
            <a:r>
              <a:rPr kumimoji="1" lang="ja-JP" altLang="en-US" dirty="0">
                <a:latin typeface="HGPｺﾞｼｯｸE" panose="020B0900000000000000" pitchFamily="50" charset="-128"/>
                <a:ea typeface="HGPｺﾞｼｯｸE" panose="020B0900000000000000" pitchFamily="50" charset="-128"/>
              </a:rPr>
              <a:t>　　</a:t>
            </a:r>
            <a:r>
              <a:rPr kumimoji="1" lang="en-US" altLang="ja-JP" dirty="0">
                <a:latin typeface="HGPｺﾞｼｯｸE" panose="020B0900000000000000" pitchFamily="50" charset="-128"/>
                <a:ea typeface="HGPｺﾞｼｯｸE" panose="020B0900000000000000" pitchFamily="50" charset="-128"/>
              </a:rPr>
              <a:t>Fax</a:t>
            </a:r>
            <a:r>
              <a:rPr kumimoji="1" lang="ja-JP" altLang="en-US" dirty="0">
                <a:latin typeface="HGPｺﾞｼｯｸE" panose="020B0900000000000000" pitchFamily="50" charset="-128"/>
                <a:ea typeface="HGPｺﾞｼｯｸE" panose="020B0900000000000000" pitchFamily="50" charset="-128"/>
              </a:rPr>
              <a:t>：</a:t>
            </a:r>
            <a:r>
              <a:rPr kumimoji="1" lang="en-US" altLang="ja-JP" dirty="0">
                <a:latin typeface="HGPｺﾞｼｯｸE" panose="020B0900000000000000" pitchFamily="50" charset="-128"/>
                <a:ea typeface="HGPｺﾞｼｯｸE" panose="020B0900000000000000" pitchFamily="50" charset="-128"/>
              </a:rPr>
              <a:t>03-4235-6267</a:t>
            </a:r>
            <a:r>
              <a:rPr kumimoji="1" lang="ja-JP" altLang="en-US" dirty="0">
                <a:latin typeface="HGPｺﾞｼｯｸE" panose="020B0900000000000000" pitchFamily="50" charset="-128"/>
                <a:ea typeface="HGPｺﾞｼｯｸE" panose="020B0900000000000000" pitchFamily="50" charset="-128"/>
              </a:rPr>
              <a:t>　</a:t>
            </a:r>
            <a:endParaRPr kumimoji="1" lang="en-US" altLang="ja-JP" dirty="0">
              <a:latin typeface="HGPｺﾞｼｯｸE" panose="020B0900000000000000" pitchFamily="50" charset="-128"/>
              <a:ea typeface="HGPｺﾞｼｯｸE" panose="020B0900000000000000" pitchFamily="50" charset="-128"/>
            </a:endParaRPr>
          </a:p>
          <a:p>
            <a:r>
              <a:rPr kumimoji="1" lang="en-US" altLang="ja-JP" dirty="0">
                <a:latin typeface="HGPｺﾞｼｯｸE" panose="020B0900000000000000" pitchFamily="50" charset="-128"/>
                <a:ea typeface="HGPｺﾞｼｯｸE" panose="020B0900000000000000" pitchFamily="50" charset="-128"/>
              </a:rPr>
              <a:t>E</a:t>
            </a:r>
            <a:r>
              <a:rPr kumimoji="1" lang="ja-JP" altLang="en-US" dirty="0">
                <a:latin typeface="HGPｺﾞｼｯｸE" panose="020B0900000000000000" pitchFamily="50" charset="-128"/>
                <a:ea typeface="HGPｺﾞｼｯｸE" panose="020B0900000000000000" pitchFamily="50" charset="-128"/>
              </a:rPr>
              <a:t>メール： </a:t>
            </a:r>
            <a:r>
              <a:rPr kumimoji="1" lang="en-US" altLang="ja-JP" dirty="0">
                <a:latin typeface="HGPｺﾞｼｯｸE" panose="020B0900000000000000" pitchFamily="50" charset="-128"/>
                <a:ea typeface="HGPｺﾞｼｯｸE" panose="020B0900000000000000" pitchFamily="50" charset="-128"/>
              </a:rPr>
              <a:t>m-kobayashi@hdq.hitachi.co.jp</a:t>
            </a:r>
            <a:r>
              <a:rPr kumimoji="1" lang="ja-JP" altLang="en-US" dirty="0">
                <a:latin typeface="HGPｺﾞｼｯｸE" panose="020B0900000000000000" pitchFamily="50" charset="-128"/>
                <a:ea typeface="HGPｺﾞｼｯｸE" panose="020B0900000000000000" pitchFamily="50" charset="-128"/>
              </a:rPr>
              <a:t>　　担当：横井、小林</a:t>
            </a:r>
          </a:p>
        </p:txBody>
      </p:sp>
      <p:sp>
        <p:nvSpPr>
          <p:cNvPr id="3" name="正方形/長方形 2">
            <a:extLst>
              <a:ext uri="{FF2B5EF4-FFF2-40B4-BE49-F238E27FC236}">
                <a16:creationId xmlns:a16="http://schemas.microsoft.com/office/drawing/2014/main" id="{F0626E13-32AA-61D3-45A4-3BA7D5D746A1}"/>
              </a:ext>
            </a:extLst>
          </p:cNvPr>
          <p:cNvSpPr/>
          <p:nvPr/>
        </p:nvSpPr>
        <p:spPr>
          <a:xfrm>
            <a:off x="342900" y="1090909"/>
            <a:ext cx="3810000" cy="3764986"/>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64008108-0B79-32FE-34A6-FAEA5EEED495}"/>
              </a:ext>
            </a:extLst>
          </p:cNvPr>
          <p:cNvSpPr/>
          <p:nvPr/>
        </p:nvSpPr>
        <p:spPr>
          <a:xfrm>
            <a:off x="4457700" y="1098931"/>
            <a:ext cx="3810000" cy="3764986"/>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B758B003-AB87-0CB3-61AE-19D9B69B7DDD}"/>
              </a:ext>
            </a:extLst>
          </p:cNvPr>
          <p:cNvSpPr/>
          <p:nvPr/>
        </p:nvSpPr>
        <p:spPr>
          <a:xfrm>
            <a:off x="8588541" y="1106953"/>
            <a:ext cx="3810000" cy="3764986"/>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E6BF7017-68C5-7248-B514-2966764F33E2}"/>
              </a:ext>
            </a:extLst>
          </p:cNvPr>
          <p:cNvSpPr/>
          <p:nvPr/>
        </p:nvSpPr>
        <p:spPr>
          <a:xfrm>
            <a:off x="350924" y="5135525"/>
            <a:ext cx="3810000" cy="3764986"/>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083D01B-1186-A378-1D7E-944EA48E1627}"/>
              </a:ext>
            </a:extLst>
          </p:cNvPr>
          <p:cNvSpPr/>
          <p:nvPr/>
        </p:nvSpPr>
        <p:spPr>
          <a:xfrm>
            <a:off x="8585200" y="5129509"/>
            <a:ext cx="3810000" cy="3764986"/>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5DAC2FA-2535-C00E-EEE5-A15EF79E8A8A}"/>
              </a:ext>
            </a:extLst>
          </p:cNvPr>
          <p:cNvSpPr/>
          <p:nvPr/>
        </p:nvSpPr>
        <p:spPr>
          <a:xfrm>
            <a:off x="4474409" y="5135523"/>
            <a:ext cx="3810000" cy="3764986"/>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1" name="テキスト ボックス 14">
            <a:extLst>
              <a:ext uri="{FF2B5EF4-FFF2-40B4-BE49-F238E27FC236}">
                <a16:creationId xmlns:a16="http://schemas.microsoft.com/office/drawing/2014/main" id="{B4B4A109-4FB6-4F32-587A-036F1C2B6F06}"/>
              </a:ext>
            </a:extLst>
          </p:cNvPr>
          <p:cNvSpPr txBox="1"/>
          <p:nvPr/>
        </p:nvSpPr>
        <p:spPr>
          <a:xfrm>
            <a:off x="469900" y="9093200"/>
            <a:ext cx="6375399" cy="488610"/>
          </a:xfrm>
          <a:prstGeom prst="rect">
            <a:avLst/>
          </a:prstGeom>
          <a:solidFill>
            <a:srgbClr val="FFFFFF"/>
          </a:solidFill>
          <a:ln w="25400" cmpd="thickThin">
            <a:noFill/>
            <a:prstDash val="dashDot"/>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HGPｺﾞｼｯｸE" panose="020B0900000000000000" pitchFamily="50" charset="-128"/>
                <a:ea typeface="HGPｺﾞｼｯｸE" panose="020B0900000000000000" pitchFamily="50" charset="-128"/>
              </a:rPr>
              <a:t>＊春光懇話会：戦前の日本産業㈱傘下の企業やその関連会社が中心となって活動している親睦団体です。</a:t>
            </a:r>
            <a:endParaRPr kumimoji="1" lang="en-US" altLang="ja-JP" dirty="0">
              <a:latin typeface="HGPｺﾞｼｯｸE" panose="020B0900000000000000" pitchFamily="50" charset="-128"/>
              <a:ea typeface="HGPｺﾞｼｯｸE" panose="020B0900000000000000" pitchFamily="50" charset="-128"/>
            </a:endParaRPr>
          </a:p>
          <a:p>
            <a:r>
              <a:rPr kumimoji="1" lang="ja-JP" altLang="en-US" dirty="0">
                <a:latin typeface="HGPｺﾞｼｯｸE" panose="020B0900000000000000" pitchFamily="50" charset="-128"/>
                <a:ea typeface="HGPｺﾞｼｯｸE" panose="020B0900000000000000" pitchFamily="50" charset="-128"/>
              </a:rPr>
              <a:t>　紹介料等のﾏｰｼﾞﾝは発生いたしません。　春光懇話会ホームページ　</a:t>
            </a:r>
            <a:r>
              <a:rPr kumimoji="1" lang="en-US" altLang="ja-JP" dirty="0">
                <a:latin typeface="HGPｺﾞｼｯｸE" pitchFamily="50" charset="-128"/>
                <a:ea typeface="HGPｺﾞｼｯｸE" pitchFamily="50" charset="-128"/>
              </a:rPr>
              <a:t>http://www.shunko.jp/</a:t>
            </a:r>
          </a:p>
        </p:txBody>
      </p:sp>
    </p:spTree>
    <p:extLst>
      <p:ext uri="{BB962C8B-B14F-4D97-AF65-F5344CB8AC3E}">
        <p14:creationId xmlns:p14="http://schemas.microsoft.com/office/powerpoint/2010/main" val="873490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0A80BC264B99F47BA048EADFD748F64" ma:contentTypeVersion="14" ma:contentTypeDescription="新しいドキュメントを作成します。" ma:contentTypeScope="" ma:versionID="011e17066b25efb337b5709215304ead">
  <xsd:schema xmlns:xsd="http://www.w3.org/2001/XMLSchema" xmlns:xs="http://www.w3.org/2001/XMLSchema" xmlns:p="http://schemas.microsoft.com/office/2006/metadata/properties" xmlns:ns3="e6805f92-0686-45a0-91a5-53f7c5927725" xmlns:ns4="7601f468-feff-4cc0-a586-cb327bf9c052" targetNamespace="http://schemas.microsoft.com/office/2006/metadata/properties" ma:root="true" ma:fieldsID="012b258187de171a9eacc0bc748ee8bd" ns3:_="" ns4:_="">
    <xsd:import namespace="e6805f92-0686-45a0-91a5-53f7c5927725"/>
    <xsd:import namespace="7601f468-feff-4cc0-a586-cb327bf9c0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805f92-0686-45a0-91a5-53f7c59277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01f468-feff-4cc0-a586-cb327bf9c052"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SharingHintHash" ma:index="20"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EBAE54-DA39-4DD1-8486-19911BB4CE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805f92-0686-45a0-91a5-53f7c5927725"/>
    <ds:schemaRef ds:uri="7601f468-feff-4cc0-a586-cb327bf9c0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CE961C-9925-4710-B48D-FFD22E1E0B80}">
  <ds:schemaRefs>
    <ds:schemaRef ds:uri="http://purl.org/dc/dcmitype/"/>
    <ds:schemaRef ds:uri="http://schemas.microsoft.com/office/infopath/2007/PartnerControls"/>
    <ds:schemaRef ds:uri="http://purl.org/dc/elements/1.1/"/>
    <ds:schemaRef ds:uri="http://schemas.microsoft.com/office/2006/metadata/properties"/>
    <ds:schemaRef ds:uri="e6805f92-0686-45a0-91a5-53f7c5927725"/>
    <ds:schemaRef ds:uri="http://schemas.microsoft.com/office/2006/documentManagement/types"/>
    <ds:schemaRef ds:uri="http://purl.org/dc/terms/"/>
    <ds:schemaRef ds:uri="http://schemas.openxmlformats.org/package/2006/metadata/core-properties"/>
    <ds:schemaRef ds:uri="7601f468-feff-4cc0-a586-cb327bf9c052"/>
    <ds:schemaRef ds:uri="http://www.w3.org/XML/1998/namespace"/>
  </ds:schemaRefs>
</ds:datastoreItem>
</file>

<file path=customXml/itemProps3.xml><?xml version="1.0" encoding="utf-8"?>
<ds:datastoreItem xmlns:ds="http://schemas.openxmlformats.org/officeDocument/2006/customXml" ds:itemID="{3F45EA9E-3D56-45BF-8CDE-13396B3C9C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925</TotalTime>
  <Words>117</Words>
  <Application>Microsoft Office PowerPoint</Application>
  <PresentationFormat>A3 297x420 mm</PresentationFormat>
  <Paragraphs>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游ゴシック</vt:lpstr>
      <vt:lpstr>Arial</vt:lpstr>
      <vt:lpstr>Calibri</vt:lpstr>
      <vt:lpstr>Calibri Light</vt:lpstr>
      <vt:lpstr>Office テーマ</vt:lpstr>
      <vt:lpstr>春光懇話会 ＜お役立ちメニューのご紹介＞</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足立 克己</dc:creator>
  <cp:lastModifiedBy>小林美千穂 / KOBAYASHI，MICHIHO</cp:lastModifiedBy>
  <cp:revision>60</cp:revision>
  <cp:lastPrinted>2021-02-25T03:20:38Z</cp:lastPrinted>
  <dcterms:created xsi:type="dcterms:W3CDTF">2020-04-10T05:49:23Z</dcterms:created>
  <dcterms:modified xsi:type="dcterms:W3CDTF">2023-06-23T06:34:37Z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0x01010080A80BC264B99F47BA048EADFD748F64</vt:lpwstr>
  </property>
</Properties>
</file>